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STATUS IN SOIL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5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000" dirty="0" smtClean="0"/>
              <a:t>The </a:t>
            </a:r>
            <a:r>
              <a:rPr lang="en-US" sz="2000" b="1" dirty="0" smtClean="0"/>
              <a:t>matrix</a:t>
            </a:r>
            <a:r>
              <a:rPr lang="en-US" sz="2000" dirty="0" smtClean="0"/>
              <a:t> arrangement of soil solid particles results in capillary and electrostatic forces and determines the soil water matric potential.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The magnitude of the forces depends on the texture and the physical and chemical properties of the soil solid matter.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34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10307243" cy="387457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Soil water is a solution. The polar nature of the water molecule results in interaction with other electrostatic poles present in the solution as free ions. This component of energy status is the </a:t>
            </a:r>
            <a:r>
              <a:rPr lang="en-US" sz="2000" b="1" dirty="0" smtClean="0"/>
              <a:t>osmotic pressure.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7396" y="3412899"/>
            <a:ext cx="4236757" cy="306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40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soil water: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sz="2000" dirty="0" smtClean="0"/>
              <a:t>Soil water can be classified as:</a:t>
            </a:r>
          </a:p>
          <a:p>
            <a:pPr lvl="1"/>
            <a:r>
              <a:rPr lang="en-US" sz="2000" b="1" dirty="0" smtClean="0"/>
              <a:t>Gravitational water: </a:t>
            </a:r>
          </a:p>
          <a:p>
            <a:pPr marL="457200" lvl="1" indent="0">
              <a:buNone/>
            </a:pPr>
            <a:r>
              <a:rPr lang="en-US" sz="2000" dirty="0" smtClean="0"/>
              <a:t>This is the water that drains out of the soil after it has been wetted.</a:t>
            </a:r>
          </a:p>
          <a:p>
            <a:pPr lvl="1"/>
            <a:r>
              <a:rPr lang="en-US" sz="2000" b="1" dirty="0" smtClean="0"/>
              <a:t>Capillary water:</a:t>
            </a:r>
          </a:p>
          <a:p>
            <a:pPr marL="457200" lvl="1" indent="0">
              <a:buNone/>
            </a:pPr>
            <a:r>
              <a:rPr lang="en-US" sz="2000" dirty="0" smtClean="0"/>
              <a:t>The water that is move into and is held in the soil by capillary forces.</a:t>
            </a:r>
          </a:p>
          <a:p>
            <a:pPr lvl="1"/>
            <a:r>
              <a:rPr lang="en-US" sz="2000" b="1" dirty="0" smtClean="0"/>
              <a:t>Hygroscopic water:</a:t>
            </a:r>
          </a:p>
          <a:p>
            <a:pPr marL="457200" lvl="1" indent="0">
              <a:buNone/>
            </a:pPr>
            <a:r>
              <a:rPr lang="en-US" sz="2000" dirty="0" smtClean="0"/>
              <a:t>This water has thin water films around the soil particles.</a:t>
            </a:r>
          </a:p>
        </p:txBody>
      </p:sp>
    </p:spTree>
    <p:extLst>
      <p:ext uri="{BB962C8B-B14F-4D97-AF65-F5344CB8AC3E}">
        <p14:creationId xmlns:p14="http://schemas.microsoft.com/office/powerpoint/2010/main" xmlns="" val="24284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water in the soil: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Following are the levels of water in the soil: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Saturation point:</a:t>
            </a:r>
          </a:p>
          <a:p>
            <a:pPr marL="0" indent="0">
              <a:buNone/>
            </a:pPr>
            <a:r>
              <a:rPr lang="en-US" sz="2000" dirty="0" smtClean="0"/>
              <a:t>The moisture point at which all of the pore spaces are filled with water.</a:t>
            </a:r>
          </a:p>
          <a:p>
            <a:r>
              <a:rPr lang="en-US" sz="2000" b="1" dirty="0" smtClean="0"/>
              <a:t>Field capacity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The maximum amount of water left in the soil after losses of water through the forces of gravity have ceased.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239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000" b="1" dirty="0" smtClean="0"/>
              <a:t>Wilting point:</a:t>
            </a:r>
          </a:p>
          <a:p>
            <a:pPr marL="0" indent="0">
              <a:buNone/>
            </a:pPr>
            <a:r>
              <a:rPr lang="en-US" sz="2000" dirty="0" smtClean="0"/>
              <a:t>The point at which the plant can no longer obtain sufficient water from the soil to meet its needs.</a:t>
            </a:r>
          </a:p>
          <a:p>
            <a:r>
              <a:rPr lang="en-US" sz="2000" b="1" dirty="0" smtClean="0"/>
              <a:t>Availble soil water:</a:t>
            </a:r>
          </a:p>
          <a:p>
            <a:pPr marL="0" indent="0">
              <a:buNone/>
            </a:pPr>
            <a:r>
              <a:rPr lang="en-US" sz="2000" dirty="0" smtClean="0"/>
              <a:t>That amount present in a soil which can be move by plants. It is designated as the difference between the field capacity and wilting point.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405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holding capacity of soil.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sz="2000" dirty="0" smtClean="0"/>
              <a:t>It is the property of soil which represents the amount of water, a soil can retain after it has been saturated by rain and downward movement has ceased.</a:t>
            </a:r>
          </a:p>
          <a:p>
            <a:pPr lvl="1"/>
            <a:r>
              <a:rPr lang="en-US" sz="2000" dirty="0" smtClean="0"/>
              <a:t>The amount of water a soil can retain is refference by soil texture, soil structure and organic matter.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327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7593" y="2603500"/>
            <a:ext cx="6568227" cy="39132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4332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sz="2400" dirty="0" smtClean="0"/>
              <a:t>Water content</a:t>
            </a:r>
          </a:p>
          <a:p>
            <a:pPr lvl="2"/>
            <a:r>
              <a:rPr lang="en-US" sz="2200" dirty="0" smtClean="0"/>
              <a:t>Gravimeteric water content</a:t>
            </a:r>
          </a:p>
          <a:p>
            <a:pPr lvl="2"/>
            <a:r>
              <a:rPr lang="en-US" sz="2200" dirty="0" smtClean="0"/>
              <a:t>Volumeteric water content</a:t>
            </a:r>
          </a:p>
          <a:p>
            <a:pPr lvl="2"/>
            <a:r>
              <a:rPr lang="en-US" sz="2200" dirty="0" smtClean="0"/>
              <a:t>Water potential</a:t>
            </a:r>
          </a:p>
          <a:p>
            <a:pPr lvl="2"/>
            <a:r>
              <a:rPr lang="en-US" sz="2000" dirty="0" smtClean="0"/>
              <a:t>Classification of soil water.</a:t>
            </a:r>
          </a:p>
          <a:p>
            <a:pPr lvl="2"/>
            <a:r>
              <a:rPr lang="en-US" sz="2000" dirty="0" smtClean="0"/>
              <a:t>Levels of water in the soil.</a:t>
            </a:r>
          </a:p>
          <a:p>
            <a:pPr lvl="2"/>
            <a:r>
              <a:rPr lang="en-US" sz="2000" dirty="0" smtClean="0"/>
              <a:t>Water holding capacity of soil.</a:t>
            </a:r>
          </a:p>
          <a:p>
            <a:pPr lvl="2"/>
            <a:r>
              <a:rPr lang="en-US" sz="2000" dirty="0" smtClean="0"/>
              <a:t>Availabilty of water in different soil forms</a:t>
            </a:r>
          </a:p>
        </p:txBody>
      </p:sp>
    </p:spTree>
    <p:extLst>
      <p:ext uri="{BB962C8B-B14F-4D97-AF65-F5344CB8AC3E}">
        <p14:creationId xmlns:p14="http://schemas.microsoft.com/office/powerpoint/2010/main" xmlns="" val="15184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																																																								</a:t>
            </a:r>
            <a:r>
              <a:rPr lang="en-US" sz="2000" dirty="0" smtClean="0"/>
              <a:t>The status of water in soil is descirbed in terms of the amount of water and the energy associated with the forces which hold the water in the soil.  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	The amount of energy is described by </a:t>
            </a:r>
            <a:r>
              <a:rPr lang="en-US" sz="2000" b="1" dirty="0" smtClean="0"/>
              <a:t>water content </a:t>
            </a:r>
            <a:r>
              <a:rPr lang="en-US" sz="2000" dirty="0" smtClean="0"/>
              <a:t>and the energy is described by </a:t>
            </a:r>
            <a:r>
              <a:rPr lang="en-US" sz="2000" b="1" dirty="0" smtClean="0"/>
              <a:t>water potential. </a:t>
            </a:r>
            <a:r>
              <a:rPr lang="en-US" sz="2000" dirty="0" smtClean="0"/>
              <a:t>These are the physical properties.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2161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Soil water content is expressed on a gravimeteric or volumetric basis:</a:t>
            </a:r>
          </a:p>
          <a:p>
            <a:r>
              <a:rPr lang="en-US" sz="2000" b="1" dirty="0" smtClean="0"/>
              <a:t>Gravimeteric water content: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dirty="0" smtClean="0"/>
              <a:t>It is the mass of water per mass of dry soil.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62141" y="4509963"/>
            <a:ext cx="4649273" cy="128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5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b="1" dirty="0" smtClean="0"/>
              <a:t>Volumeteric water content: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It is the volume of liquid water per volume of soil.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2356" y="4176012"/>
            <a:ext cx="5447244" cy="184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85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																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 smtClean="0"/>
              <a:t>Water content indicates how much water is present in the soil. It can be used to estimate the amount of stored water in a profile or how much irrigation is required to reach a desired amount of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42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Soil water potential is an expression of the energy state of water in soil and must be known or estimated to describe water flux.</a:t>
            </a:r>
          </a:p>
          <a:p>
            <a:pPr lvl="1"/>
            <a:r>
              <a:rPr lang="en-US" sz="2000" dirty="0" smtClean="0"/>
              <a:t>Soil water potential accounts for adhesive and cohesive forces and describes the energy status of soil water.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089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The fundamental forces acting on soil water are: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Gravitational force.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Matrix force.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Osmotic force.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78777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</a:p>
          <a:p>
            <a:pPr marL="0" indent="0" algn="just">
              <a:buNone/>
            </a:pPr>
            <a:r>
              <a:rPr lang="en-US" sz="2000" dirty="0" smtClean="0"/>
              <a:t>The potential energy is described by </a:t>
            </a:r>
            <a:r>
              <a:rPr lang="en-US" sz="2000" b="1" dirty="0" smtClean="0"/>
              <a:t>gravitational</a:t>
            </a:r>
            <a:r>
              <a:rPr lang="en-US" sz="2000" dirty="0" smtClean="0"/>
              <a:t> potential component of the total water potential. When attractive forces between water and soil are less than the gravitational forces acting on the water molecules then water moves downwards.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061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132</TotalTime>
  <Words>399</Words>
  <Application>Microsoft Office PowerPoint</Application>
  <PresentationFormat>Custom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Ion Boardroom</vt:lpstr>
      <vt:lpstr>WATER STATUS IN SOIL</vt:lpstr>
      <vt:lpstr>CONTENTS:</vt:lpstr>
      <vt:lpstr> </vt:lpstr>
      <vt:lpstr>Water contents</vt:lpstr>
      <vt:lpstr>Conti.....</vt:lpstr>
      <vt:lpstr>Conti....</vt:lpstr>
      <vt:lpstr>Water potential</vt:lpstr>
      <vt:lpstr>Conti....</vt:lpstr>
      <vt:lpstr>Conti...</vt:lpstr>
      <vt:lpstr>Conti...</vt:lpstr>
      <vt:lpstr>Conti....</vt:lpstr>
      <vt:lpstr>Classification of soil water:</vt:lpstr>
      <vt:lpstr>Levels of water in the soil:</vt:lpstr>
      <vt:lpstr>Conti....</vt:lpstr>
      <vt:lpstr>Water holding capacity of soil.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STATUS IN SOIL</dc:title>
  <dc:creator>AYAT_LAPTOP</dc:creator>
  <cp:lastModifiedBy>BASHARAT MAHMOOD</cp:lastModifiedBy>
  <cp:revision>18</cp:revision>
  <dcterms:created xsi:type="dcterms:W3CDTF">2019-02-15T06:20:48Z</dcterms:created>
  <dcterms:modified xsi:type="dcterms:W3CDTF">2020-05-08T05:55:06Z</dcterms:modified>
</cp:coreProperties>
</file>