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  <p:sldId id="257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D108-150A-4C02-B10E-91B5DF8AF11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F8A-A27D-4920-8AA6-48C3F8E14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8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D108-150A-4C02-B10E-91B5DF8AF11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F8A-A27D-4920-8AA6-48C3F8E14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4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D108-150A-4C02-B10E-91B5DF8AF11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F8A-A27D-4920-8AA6-48C3F8E14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0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D108-150A-4C02-B10E-91B5DF8AF11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F8A-A27D-4920-8AA6-48C3F8E14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2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D108-150A-4C02-B10E-91B5DF8AF11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F8A-A27D-4920-8AA6-48C3F8E14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9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D108-150A-4C02-B10E-91B5DF8AF11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F8A-A27D-4920-8AA6-48C3F8E14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2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D108-150A-4C02-B10E-91B5DF8AF11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F8A-A27D-4920-8AA6-48C3F8E14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4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D108-150A-4C02-B10E-91B5DF8AF11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F8A-A27D-4920-8AA6-48C3F8E14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7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D108-150A-4C02-B10E-91B5DF8AF11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F8A-A27D-4920-8AA6-48C3F8E14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2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D108-150A-4C02-B10E-91B5DF8AF11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F8A-A27D-4920-8AA6-48C3F8E14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1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D108-150A-4C02-B10E-91B5DF8AF11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EF8A-A27D-4920-8AA6-48C3F8E14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4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D108-150A-4C02-B10E-91B5DF8AF11A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AEF8A-A27D-4920-8AA6-48C3F8E14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8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ST CONCEPT :-&#10;It is used for analyzing the cost of a project in short and&#10;long run.&#10;In other word, cost is the sum tot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1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t refers to addition to total cost when one&#10;more unit of output is produced.&#10;• MC=&#10;Δ𝑇𝐶&#10;Δ𝑄&#10;• MCn = TCn – TCn-1&#10;• MCn = TV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15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ll costs are variable in the long run. There is&#10;only AVC in LR, since all factors are variable.&#10;Long Run Cost Curv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26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conomies of Scale:&#10;Economies of scale are the cost advantages that a firm obtains&#10;due to expansion. Diseconomies is the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40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.Internal Economies:&#10;It is a condition which brings about a&#10;decrease in LRAC of the firm because of&#10;changes happening wi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14288"/>
            <a:ext cx="121793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8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CONOMICS COST 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596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CONOMICS COST 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92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CONOMICS COST 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6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ST FUNCTION&#10;• It refers to the functional relationship between cot and output.&#10;C = f (q)&#10;where&#10;C = cost of production,&#10;q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66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ype of Cost :&#10;• Total fixed cost (TFC)&#10;• Total variable cost (TVC)&#10;• Total cost (TC)&#10;• Average fixed cost (AFC)&#10;• Averag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000" y="10450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91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t refers to those cost which do not vary&#10;directly with the level of output.&#10;For example :- rent, interest, salary, insu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7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t refers to those cost which vary directly with&#10;the level of output.&#10;For example :- payments of raw material&#10;,power ,fue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9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t is the total expenditure incurred by a firm on&#10;the factor of production required for the&#10;production of a commodity&#10;• T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3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t refers to per unit of total fixed cost.&#10;• AFC = TFC / OUTPUT&#10;• AFC = AC - AVC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4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t refers to per unit of total variable cost.&#10;• AVC = TVC / OUTPUT&#10;• AVC = AC - AFC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25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t refers to the per unit total cost of production.&#10;• AC = TC / OUTPUT&#10;• AC = AVC+AFC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06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5</cp:revision>
  <dcterms:created xsi:type="dcterms:W3CDTF">2020-06-01T12:21:56Z</dcterms:created>
  <dcterms:modified xsi:type="dcterms:W3CDTF">2020-06-16T04:24:18Z</dcterms:modified>
</cp:coreProperties>
</file>