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78" y="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E284-6BD5-4792-9EBD-F430A283DF05}" type="datetimeFigureOut">
              <a:rPr lang="en-US" smtClean="0"/>
              <a:t>14-Apr-20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7A173-E4EA-4949-985F-344DF4CF5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231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E284-6BD5-4792-9EBD-F430A283DF05}" type="datetimeFigureOut">
              <a:rPr lang="en-US" smtClean="0"/>
              <a:t>14-Apr-20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7A173-E4EA-4949-985F-344DF4CF5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727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E284-6BD5-4792-9EBD-F430A283DF05}" type="datetimeFigureOut">
              <a:rPr lang="en-US" smtClean="0"/>
              <a:t>14-Apr-20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7A173-E4EA-4949-985F-344DF4CF5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846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E284-6BD5-4792-9EBD-F430A283DF05}" type="datetimeFigureOut">
              <a:rPr lang="en-US" smtClean="0"/>
              <a:t>14-Apr-20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7A173-E4EA-4949-985F-344DF4CF5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081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E284-6BD5-4792-9EBD-F430A283DF05}" type="datetimeFigureOut">
              <a:rPr lang="en-US" smtClean="0"/>
              <a:t>14-Apr-20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7A173-E4EA-4949-985F-344DF4CF5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2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E284-6BD5-4792-9EBD-F430A283DF05}" type="datetimeFigureOut">
              <a:rPr lang="en-US" smtClean="0"/>
              <a:t>14-Apr-20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7A173-E4EA-4949-985F-344DF4CF5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60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E284-6BD5-4792-9EBD-F430A283DF05}" type="datetimeFigureOut">
              <a:rPr lang="en-US" smtClean="0"/>
              <a:t>14-Apr-20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7A173-E4EA-4949-985F-344DF4CF5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327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E284-6BD5-4792-9EBD-F430A283DF05}" type="datetimeFigureOut">
              <a:rPr lang="en-US" smtClean="0"/>
              <a:t>14-Apr-20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7A173-E4EA-4949-985F-344DF4CF5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047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E284-6BD5-4792-9EBD-F430A283DF05}" type="datetimeFigureOut">
              <a:rPr lang="en-US" smtClean="0"/>
              <a:t>14-Apr-20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7A173-E4EA-4949-985F-344DF4CF5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795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E284-6BD5-4792-9EBD-F430A283DF05}" type="datetimeFigureOut">
              <a:rPr lang="en-US" smtClean="0"/>
              <a:t>14-Apr-20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7A173-E4EA-4949-985F-344DF4CF5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75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E284-6BD5-4792-9EBD-F430A283DF05}" type="datetimeFigureOut">
              <a:rPr lang="en-US" smtClean="0"/>
              <a:t>14-Apr-20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7A173-E4EA-4949-985F-344DF4CF5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116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0E284-6BD5-4792-9EBD-F430A283DF05}" type="datetimeFigureOut">
              <a:rPr lang="en-US" smtClean="0"/>
              <a:t>14-Apr-20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7A173-E4EA-4949-985F-344DF4CF5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76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SPINAL INJURIES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 </a:t>
            </a:r>
            <a:r>
              <a:rPr lang="en-US" b="1" i="1" dirty="0" smtClean="0"/>
              <a:t>BY </a:t>
            </a:r>
          </a:p>
          <a:p>
            <a:pPr marL="0" indent="0" algn="ctr">
              <a:buNone/>
            </a:pPr>
            <a:r>
              <a:rPr lang="en-US" b="1" i="1" dirty="0" smtClean="0"/>
              <a:t>    DR ALLAH NAWAZ</a:t>
            </a:r>
          </a:p>
          <a:p>
            <a:pPr marL="0" indent="0" algn="ctr">
              <a:buNone/>
            </a:pPr>
            <a:r>
              <a:rPr lang="en-US" b="1" i="1" dirty="0" smtClean="0"/>
              <a:t>     ASSISTANT PROFESSOR</a:t>
            </a:r>
          </a:p>
          <a:p>
            <a:pPr marL="0" indent="0" algn="ctr">
              <a:buNone/>
            </a:pPr>
            <a:r>
              <a:rPr lang="en-US" b="1" i="1" dirty="0" smtClean="0"/>
              <a:t>     TSU,DHQ HOSPITAL </a:t>
            </a:r>
          </a:p>
          <a:p>
            <a:pPr marL="0" indent="0" algn="ctr">
              <a:buNone/>
            </a:pPr>
            <a:r>
              <a:rPr lang="en-US" b="1" i="1" dirty="0" smtClean="0"/>
              <a:t>      SARGODHA MEDICAL COLLEGE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680045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D:\ppt\spinal-injury-12-638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926"/>
            <a:ext cx="9067800" cy="680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D:\ppt\spinal-injury-11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564" y="76199"/>
            <a:ext cx="9143364" cy="686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86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D:\ppt\spinal-injury-13-638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58" y="76200"/>
            <a:ext cx="9168658" cy="688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D:\ppt\spinal-injury-1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858" y="76200"/>
            <a:ext cx="9244858" cy="694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413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D:\ppt\spinal-injury-14-638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906"/>
            <a:ext cx="9144000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D:\ppt\spinal-injury-1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" y="0"/>
            <a:ext cx="9016260" cy="676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596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D:\ppt\spinal-injury-15-638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0804"/>
            <a:ext cx="9144000" cy="70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D:\ppt\spinal-injury-1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58" y="-76200"/>
            <a:ext cx="9168658" cy="688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093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D:\ppt\spinal-injury-16-638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518"/>
            <a:ext cx="9144000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D:\ppt\spinal-injury-15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" y="44518"/>
            <a:ext cx="9134974" cy="685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7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D:\ppt\spinal-injury-17-638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951" y="152400"/>
            <a:ext cx="9193951" cy="690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D:\ppt\spinal-injury-16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564" y="0"/>
            <a:ext cx="9219564" cy="692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47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D:\ppt\spinal-injury-18-638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7478"/>
            <a:ext cx="9144000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D:\ppt\spinal-injury-17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686"/>
            <a:ext cx="9144000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935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D:\ppt\spinal-injury-19-638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497"/>
            <a:ext cx="9144000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D:\ppt\spinal-injury-18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-38697"/>
            <a:ext cx="9109635" cy="683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358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D:\ppt\spinal-injury-20-638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8"/>
            <a:ext cx="9067800" cy="680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D:\ppt\spinal-injury-19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" y="0"/>
            <a:ext cx="91344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6380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D:\ppt\spinal-injury-21-638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14"/>
            <a:ext cx="9144000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D:\ppt\spinal-injury-20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952" y="152400"/>
            <a:ext cx="9193952" cy="690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382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752600"/>
          </a:xfrm>
        </p:spPr>
        <p:txBody>
          <a:bodyPr/>
          <a:lstStyle/>
          <a:p>
            <a:r>
              <a:rPr lang="en-US" b="1" dirty="0" smtClean="0"/>
              <a:t>SPINAL INJURIES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52600"/>
            <a:ext cx="6400800" cy="3886200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BY</a:t>
            </a:r>
          </a:p>
          <a:p>
            <a:r>
              <a:rPr lang="en-US" b="1" i="1" dirty="0" smtClean="0"/>
              <a:t>DR ALLAH NAWAZ</a:t>
            </a:r>
          </a:p>
          <a:p>
            <a:r>
              <a:rPr lang="en-US" b="1" i="1" dirty="0" smtClean="0"/>
              <a:t>ASSISTANT PROFESSOR</a:t>
            </a:r>
          </a:p>
          <a:p>
            <a:r>
              <a:rPr lang="en-US" b="1" i="1" dirty="0" smtClean="0"/>
              <a:t>TEACHING SURGICAL DEPARTMENT</a:t>
            </a:r>
          </a:p>
          <a:p>
            <a:r>
              <a:rPr lang="en-US" b="1" i="1" dirty="0" smtClean="0"/>
              <a:t>SMC DHQ HOSPITAL</a:t>
            </a:r>
            <a:endParaRPr lang="en-US" b="1" i="1" dirty="0"/>
          </a:p>
        </p:txBody>
      </p:sp>
      <p:pic>
        <p:nvPicPr>
          <p:cNvPr id="1026" name="Picture 2" descr="D:\ppt\spinal-injury-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446" y="0"/>
            <a:ext cx="9295446" cy="697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5369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D:\ppt\spinal-injury-22-638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458"/>
            <a:ext cx="9067800" cy="680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D:\ppt\spinal-injury-21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37" y="0"/>
            <a:ext cx="913445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2940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D:\ppt\spinal-injury-23-638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696"/>
            <a:ext cx="9185996" cy="689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D:\ppt\spinal-injury-2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99" y="0"/>
            <a:ext cx="9163899" cy="688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497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D:\ppt\spinal-injury-24-638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686"/>
            <a:ext cx="8991600" cy="675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D:\ppt\spinal-injury-2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59" y="0"/>
            <a:ext cx="9235948" cy="693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2517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D:\ppt\spinal-injury-25-638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127" y="76200"/>
            <a:ext cx="9295127" cy="697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D:\ppt\spinal-injury-2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4" y="76200"/>
            <a:ext cx="9092776" cy="682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5169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D:\ppt\spinal-injury-26-638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8"/>
            <a:ext cx="9144000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D:\ppt\spinal-injury-25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858" y="0"/>
            <a:ext cx="9143365" cy="686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3839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D:\ppt\spinal-injury-27-638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12"/>
            <a:ext cx="9144000" cy="686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D:\ppt\spinal-injury-26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4" y="18512"/>
            <a:ext cx="9164784" cy="688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924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D:\ppt\spinal-injury-28-638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176" y="1"/>
            <a:ext cx="9230176" cy="692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D:\ppt\spinal-injury-27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6" y="1"/>
            <a:ext cx="9102464" cy="683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494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D:\ppt\spinal-injury-29-638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876" y="0"/>
            <a:ext cx="9306876" cy="698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D:\ppt\spinal-injury-28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715" y="0"/>
            <a:ext cx="9345715" cy="701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5780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D:\ppt\spinal-injury-30-638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" y="0"/>
            <a:ext cx="9143046" cy="686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D:\ppt\spinal-injury-29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" y="-37742"/>
            <a:ext cx="9193315" cy="690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0296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D:\ppt\spinal-injury-31-638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270" y="0"/>
            <a:ext cx="9194270" cy="690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8" name="Picture 2" descr="D:\ppt\spinal-injury-30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" y="0"/>
            <a:ext cx="9143364" cy="686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986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ppt\spinal-injury-2-638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706"/>
            <a:ext cx="9144000" cy="657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ppt\spinal-injury-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8"/>
            <a:ext cx="9144000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2795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D:\ppt\spinal-injury-32-638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420" y="76200"/>
            <a:ext cx="9378420" cy="704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D:\ppt\spinal-injury-31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7742"/>
            <a:ext cx="9067800" cy="680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3589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D:\ppt\spinal-injury-33-638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" y="76200"/>
            <a:ext cx="9143364" cy="686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D:\ppt\spinal-injury-3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" y="-18991"/>
            <a:ext cx="9219564" cy="692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0429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D:\ppt\spinal-injury-34-638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565" y="0"/>
            <a:ext cx="9143365" cy="686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D:\ppt\spinal-injury-3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238"/>
            <a:ext cx="8991600" cy="675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1773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D:\ppt\spinal-injury-35-638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524"/>
            <a:ext cx="9144000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D:\ppt\spinal-injury-3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687"/>
            <a:ext cx="9144000" cy="686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7832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D:\ppt\spinal-injury-36-638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D:\ppt\spinal-injury-35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10"/>
            <a:ext cx="9144000" cy="686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5899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D:\ppt\spinal-injury-37-638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374" y="0"/>
            <a:ext cx="9345374" cy="701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D:\ppt\spinal-injury-36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952" y="76199"/>
            <a:ext cx="9193952" cy="690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6463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D:\ppt\spinal-injury-38-638 (1)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678"/>
            <a:ext cx="8991600" cy="675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D:\ppt\spinal-injury-37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564" y="76200"/>
            <a:ext cx="9219564" cy="692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8447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D:\ppt\spinal-injury-38-638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686"/>
            <a:ext cx="9144000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0" name="Picture 2" descr="D:\ppt\spinal-injury-38-638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658"/>
            <a:ext cx="9144000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8569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D:\ppt\spinal-injury-39-638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952" y="0"/>
            <a:ext cx="9193952" cy="690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4" name="Picture 2" descr="D:\ppt\spinal-injury-38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75"/>
            <a:ext cx="9144000" cy="686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806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D:\ppt\spinal-injury-40-638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458"/>
            <a:ext cx="9144000" cy="686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38" name="Picture 2" descr="D:\ppt\spinal-injury-39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6" y="0"/>
            <a:ext cx="9130754" cy="685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803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ppt\spinal-injury-3-638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696"/>
            <a:ext cx="9144000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ppt\spinal-injury-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09"/>
            <a:ext cx="9144000" cy="686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8844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 descr="D:\ppt\spinal-injury-41-638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811"/>
            <a:ext cx="9144000" cy="686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2" name="Picture 2" descr="D:\ppt\spinal-injury-40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58" y="0"/>
            <a:ext cx="9168658" cy="688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2201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D:\ppt\spinal-injury-42-638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58" y="0"/>
            <a:ext cx="9168658" cy="688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6" name="Picture 2" descr="D:\ppt\spinal-injury-41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0" y="0"/>
            <a:ext cx="9118070" cy="684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4116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 descr="D:\ppt\spinal-injury-43-638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14"/>
            <a:ext cx="9144000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0" name="Picture 2" descr="D:\ppt\spinal-injury-4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8" y="18514"/>
            <a:ext cx="9093092" cy="682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0243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 descr="D:\ppt\spinal-injury-44-638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858" y="0"/>
            <a:ext cx="9244858" cy="694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4" name="Picture 2" descr="D:\ppt\spinal-injury-4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678"/>
            <a:ext cx="9236587" cy="693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1841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 descr="D:\ppt\spinal-injury-45-638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368" y="1"/>
            <a:ext cx="9435368" cy="708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58" name="Picture 2" descr="D:\ppt\spinal-injury-4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8458"/>
            <a:ext cx="9185679" cy="689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02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 descr="D:\ppt\spinal-injury-46-638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280" y="0"/>
            <a:ext cx="9268279" cy="703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2" name="Picture 2" descr="D:\ppt\spinal-injury-45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76" y="0"/>
            <a:ext cx="9168976" cy="688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6049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2" name="Picture 2" descr="D:\ppt\spinal-injury-47-638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896"/>
            <a:ext cx="9144000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6" name="Picture 2" descr="D:\ppt\spinal-injury-46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3116"/>
            <a:ext cx="9194907" cy="690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4773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6" name="Picture 2" descr="D:\ppt\spinal-injury-48-638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58" y="0"/>
            <a:ext cx="9168658" cy="688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0" name="Picture 2" descr="D:\ppt\spinal-injury-47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35"/>
            <a:ext cx="9144000" cy="686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2777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0" name="Picture 2" descr="D:\ppt\spinal-injury-49-638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418" y="0"/>
            <a:ext cx="9265418" cy="695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4" name="Picture 2" descr="D:\ppt\spinal-injury-48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458"/>
            <a:ext cx="9144000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2162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4" name="Picture 2" descr="D:\ppt\spinal-injury-50-638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58" y="0"/>
            <a:ext cx="9168658" cy="688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78" name="Picture 2" descr="D:\ppt\spinal-injury-49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2554"/>
            <a:ext cx="9144000" cy="686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847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D:\ppt\spinal-injury-4-638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139" y="0"/>
            <a:ext cx="9219139" cy="692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ppt\spinal-injury-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678"/>
            <a:ext cx="9236587" cy="693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3348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78" name="Picture 2" descr="D:\ppt\spinal-injury-51-638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0373"/>
            <a:ext cx="9144000" cy="686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2" name="Picture 2" descr="D:\ppt\spinal-injury-50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840"/>
            <a:ext cx="9144000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2028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2" name="Picture 2" descr="D:\ppt\spinal-injury-52-638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8"/>
            <a:ext cx="9144000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6" name="Picture 2" descr="D:\ppt\spinal-injury-51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564" y="0"/>
            <a:ext cx="9219564" cy="692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9473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2226" name="Picture 2" descr="D:\ppt\spinal-injury-53-638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" y="0"/>
            <a:ext cx="9140480" cy="686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0" name="Picture 2" descr="D:\ppt\spinal-injury-5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" y="-35814"/>
            <a:ext cx="9140480" cy="686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8089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3250" name="Picture 2" descr="D:\ppt\spinal-injury-54-638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2" y="0"/>
            <a:ext cx="9092458" cy="682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4" name="Picture 2" descr="D:\ppt\spinal-injury-5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2" y="19229"/>
            <a:ext cx="9066846" cy="680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344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4" name="Picture 2" descr="D:\ppt\spinal-injury-55-638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443"/>
            <a:ext cx="9144000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298" name="Picture 2" descr="D:\ppt\spinal-injury-5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270" y="0"/>
            <a:ext cx="9194270" cy="690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8818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298" name="Picture 2" descr="D:\ppt\spinal-injury-56-638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14"/>
            <a:ext cx="9144000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2" name="Picture 2" descr="D:\ppt\spinal-injury-55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2" y="18514"/>
            <a:ext cx="9109796" cy="683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40903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6322" name="Picture 2" descr="D:\ppt\spinal-injury-57-638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2331"/>
            <a:ext cx="9144000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6" name="Picture 2" descr="D:\ppt\spinal-injury-56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0" y="-1"/>
            <a:ext cx="9060979" cy="680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68750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346" name="Picture 2" descr="D:\ppt\spinal-injury-58-638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8"/>
            <a:ext cx="9144000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0" name="Picture 2" descr="D:\ppt\spinal-injury-57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74"/>
            <a:ext cx="9170877" cy="677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4142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8370" name="Picture 2" descr="D:\ppt\spinal-injury-59-638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0" y="0"/>
            <a:ext cx="9118070" cy="684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4" name="Picture 2" descr="D:\ppt\spinal-injury-58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" y="76200"/>
            <a:ext cx="9143364" cy="686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87477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9394" name="Picture 2" descr="D:\ppt\spinal-injury-60-638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0360"/>
            <a:ext cx="9144000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18" name="Picture 2" descr="D:\ppt\spinal-injury-59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906"/>
            <a:ext cx="9144000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445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D:\ppt\spinal-injury-7-638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034"/>
            <a:ext cx="9144000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ppt\spinal-injury-7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108" y="69033"/>
            <a:ext cx="9229108" cy="692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95762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0418" name="Picture 2" descr="D:\ppt\spinal-injury-61-638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8"/>
            <a:ext cx="9144000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2" name="Picture 2" descr="D:\ppt\spinal-injury-60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78"/>
            <a:ext cx="9135091" cy="685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55877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42" name="Picture 2" descr="D:\ppt\spinal-injury-62-638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11"/>
            <a:ext cx="9144000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6" name="Picture 2" descr="D:\ppt\spinal-injury-61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696"/>
            <a:ext cx="9185996" cy="689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25139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2466" name="Picture 2" descr="D:\ppt\spinal-injury-63-638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3119"/>
            <a:ext cx="9151929" cy="687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0" name="Picture 2" descr="D:\ppt\spinal-injury-6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8"/>
            <a:ext cx="9144000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86194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3490" name="Picture 2" descr="D:\ppt\spinal-injury-64-638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" y="0"/>
            <a:ext cx="91344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4" name="Picture 2" descr="D:\ppt\spinal-injury-6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470" y="0"/>
            <a:ext cx="9270470" cy="696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31240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4514" name="Picture 2" descr="D:\ppt\spinal-injury-65-638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426" y="0"/>
            <a:ext cx="9190426" cy="690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38" name="Picture 2" descr="D:\ppt\spinal-injury-6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458"/>
            <a:ext cx="9185681" cy="689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63712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5538" name="Picture 2" descr="D:\ppt\spinal-injury-66-638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76" y="0"/>
            <a:ext cx="9168976" cy="688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2" name="Picture 2" descr="D:\ppt\spinal-injury-65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30"/>
            <a:ext cx="9093522" cy="682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41439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6562" name="Picture 2" descr="D:\ppt\spinal-injury-67-638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86" y="0"/>
            <a:ext cx="9149786" cy="686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86" name="Picture 2" descr="D:\ppt\spinal-injury-66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686"/>
            <a:ext cx="9211290" cy="691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86258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7586" name="Picture 2" descr="D:\ppt\spinal-injury-68-638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8696"/>
            <a:ext cx="9185997" cy="689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0" name="Picture 2" descr="D:\ppt\spinal-injury-67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76678"/>
            <a:ext cx="9236585" cy="693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652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8610" name="Picture 2" descr="D:\ppt\spinal-injury-69-638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016"/>
            <a:ext cx="9062508" cy="680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4" name="Picture 2" descr="D:\ppt\spinal-injury-68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917"/>
            <a:ext cx="9062508" cy="680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48577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9634" name="Picture 2" descr="D:\ppt\spinal-injury-70-638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58" y="0"/>
            <a:ext cx="9168658" cy="688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58" name="Picture 2" descr="D:\ppt\spinal-injury-69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0" y="76200"/>
            <a:ext cx="9032962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958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D:\ppt\spinal-injury-8-638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152" y="76200"/>
            <a:ext cx="9270152" cy="695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ppt\spinal-injury-8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6"/>
            <a:ext cx="9144000" cy="686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45298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0658" name="Picture 2" descr="D:\ppt\spinal-injury-71-638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82" y="0"/>
            <a:ext cx="913445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2" name="Picture 2" descr="D:\ppt\spinal-injury-70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564" y="0"/>
            <a:ext cx="9203236" cy="690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92542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682" name="Picture 2" descr="D:\ppt\spinal-injury-72-638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8"/>
            <a:ext cx="9144000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06" name="Picture 2" descr="D:\ppt\spinal-injury-71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468"/>
            <a:ext cx="9144000" cy="686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49154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2706" name="Picture 2" descr="D:\ppt\spinal-injury-73-638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8"/>
            <a:ext cx="9144000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0" name="Picture 2" descr="D:\ppt\spinal-injury-7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8"/>
            <a:ext cx="9144000" cy="686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72971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3730" name="Picture 2" descr="D:\ppt\spinal-injury-74-638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14"/>
            <a:ext cx="9144000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54" name="Picture 2" descr="D:\ppt\spinal-injury-7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564" y="152400"/>
            <a:ext cx="9219564" cy="692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06354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4754" name="Picture 2" descr="D:\ppt\spinal-injury-75-638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1380"/>
            <a:ext cx="9144000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78" name="Picture 2" descr="D:\ppt\spinal-injury-7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686"/>
            <a:ext cx="9144000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60152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5778" name="Picture 2" descr="D:\ppt\spinal-injury-76-638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847" y="0"/>
            <a:ext cx="9187847" cy="689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2" name="Picture 2" descr="D:\ppt\spinal-injury-75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67" y="0"/>
            <a:ext cx="9196367" cy="690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32412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6802" name="Picture 2" descr="D:\ppt\spinal-injury-77-638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" y="0"/>
            <a:ext cx="9143364" cy="686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26" name="Picture 2" descr="D:\ppt\spinal-injury-76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" y="-57210"/>
            <a:ext cx="9143364" cy="686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18276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7826" name="Picture 2" descr="D:\ppt\spinal-injury-78-638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364" y="0"/>
            <a:ext cx="9254363" cy="69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0" name="Picture 2" descr="D:\ppt\spinal-injury-77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270" y="76200"/>
            <a:ext cx="9194269" cy="690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68127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8850" name="Picture 2" descr="D:\ppt\spinal-injury-79-638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8"/>
            <a:ext cx="9144000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74" name="Picture 2" descr="D:\ppt\spinal-injury-78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858" y="0"/>
            <a:ext cx="9244858" cy="694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85300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9874" name="Picture 2" descr="D:\ppt\spinal-injury-80-638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678"/>
            <a:ext cx="9144000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898" name="Picture 2" descr="D:\ppt\spinal-injury-79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" y="0"/>
            <a:ext cx="9143364" cy="686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879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D:\ppt\spinal-injury-9-638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696"/>
            <a:ext cx="9144000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ppt\spinal-injury-9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858" y="0"/>
            <a:ext cx="9244858" cy="694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11308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0898" name="Picture 2" descr="D:\ppt\spinal-injury-81-638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2154"/>
            <a:ext cx="9144000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2" name="Picture 2" descr="D:\ppt\spinal-injury-80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952" y="0"/>
            <a:ext cx="91344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43545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22" name="Picture 2" descr="D:\ppt\spinal-injury-82-638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952" y="0"/>
            <a:ext cx="9193952" cy="690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46" name="Picture 2" descr="D:\ppt\spinal-injury-81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564" y="0"/>
            <a:ext cx="9219564" cy="692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12941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2946" name="Picture 2" descr="D:\ppt\spinal-injury-83-638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047"/>
            <a:ext cx="9067800" cy="680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0" name="Picture 2" descr="D:\ppt\spinal-injury-8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6732"/>
            <a:ext cx="8991600" cy="675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91604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3970" name="Picture 2" descr="D:\ppt\spinal-injury-84-638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58" y="76200"/>
            <a:ext cx="9168658" cy="688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4" name="Picture 2" descr="D:\ppt\spinal-injury-8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706"/>
            <a:ext cx="9144000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71274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4994" name="Picture 2" descr="D:\ppt\spinal-injury-85-638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930"/>
            <a:ext cx="9157003" cy="687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18" name="Picture 2" descr="D:\ppt\spinal-injury-8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696"/>
            <a:ext cx="9067800" cy="680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87800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6018" name="Picture 2" descr="D:\ppt\spinal-injury-86-638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9468"/>
            <a:ext cx="9160385" cy="687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42" name="Picture 2" descr="D:\ppt\spinal-injury-85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0" y="0"/>
            <a:ext cx="9134454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98593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7042" name="Picture 2" descr="D:\ppt\spinal-injury-87-638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686"/>
            <a:ext cx="9211290" cy="691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66" name="Picture 2" descr="D:\ppt\spinal-injury-86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" y="0"/>
            <a:ext cx="91344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48575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8066" name="Picture 2" descr="D:\ppt\spinal-injury-88-638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8"/>
            <a:ext cx="9144000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0" name="Picture 2" descr="D:\ppt\spinal-injury-87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9040"/>
            <a:ext cx="9067800" cy="680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52753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9090" name="Picture 2" descr="D:\ppt\spinal-injury-89-638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131" y="0"/>
            <a:ext cx="9194131" cy="705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14" name="Picture 2" descr="D:\ppt\spinal-injury-88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7742"/>
            <a:ext cx="9084187" cy="682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69881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0114" name="Picture 2" descr="D:\ppt\spinal-injury-90-638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5722"/>
            <a:ext cx="9067800" cy="680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38" name="Picture 2" descr="D:\ppt\spinal-injury-89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4" y="75722"/>
            <a:ext cx="9118706" cy="68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82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D:\ppt\spinal-injury-10-638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730" y="0"/>
            <a:ext cx="9053330" cy="679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:\ppt\spinal-injury-10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76" y="0"/>
            <a:ext cx="91344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10773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1138" name="Picture 2" descr="D:\ppt\spinal-injury-91-638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9850"/>
            <a:ext cx="9144000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62" name="Picture 2" descr="D:\ppt\spinal-injury-90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58" y="0"/>
            <a:ext cx="9321058" cy="699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65476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62" name="Picture 2" descr="D:\ppt\spinal-injury-92-638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5"/>
            <a:ext cx="9144000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86" name="Picture 2" descr="D:\ppt\spinal-injury-91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0" y="0"/>
            <a:ext cx="9118070" cy="684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97326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3186" name="Picture 2" descr="D:\ppt\spinal-injury-93-638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4"/>
            <a:ext cx="9144000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10" name="Picture 2" descr="D:\ppt\spinal-injury-9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468"/>
            <a:ext cx="9144000" cy="686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45069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4210" name="Picture 2" descr="D:\ppt\spinal-injury-94-638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4707"/>
            <a:ext cx="9144000" cy="686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34" name="Picture 2" descr="D:\ppt\spinal-injury-9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1" y="0"/>
            <a:ext cx="9118149" cy="684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60928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5234" name="Picture 2" descr="D:\ppt\spinal-injury-95-638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424" y="1"/>
            <a:ext cx="9292424" cy="69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58" name="Picture 2" descr="D:\ppt\spinal-injury-9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268" y="2"/>
            <a:ext cx="9194268" cy="690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25975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6258" name="Picture 2" descr="D:\ppt\spinal-injury-96-638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646" y="0"/>
            <a:ext cx="9371646" cy="703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82" name="Picture 2" descr="D:\ppt\spinal-injury-95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152" y="0"/>
            <a:ext cx="9270152" cy="695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70010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8306" name="Picture 2" descr="D:\ppt\spinal-injury-96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270" y="-76200"/>
            <a:ext cx="9194270" cy="690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050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2144</TotalTime>
  <Words>32</Words>
  <Application>Microsoft Office PowerPoint</Application>
  <PresentationFormat>On-screen Show (4:3)</PresentationFormat>
  <Paragraphs>12</Paragraphs>
  <Slides>96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96</vt:i4>
      </vt:variant>
    </vt:vector>
  </HeadingPairs>
  <TitlesOfParts>
    <vt:vector size="97" baseType="lpstr">
      <vt:lpstr>Office Theme</vt:lpstr>
      <vt:lpstr>SPINAL INJURIES</vt:lpstr>
      <vt:lpstr>SPINAL INJURIES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SPINAL INJURIES</dc:title>
  <dc:creator>hp</dc:creator>
  <cp:lastModifiedBy>hp</cp:lastModifiedBy>
  <cp:revision>25</cp:revision>
  <dcterms:created xsi:type="dcterms:W3CDTF">2020-04-12T07:58:26Z</dcterms:created>
  <dcterms:modified xsi:type="dcterms:W3CDTF">2020-04-15T04:27:00Z</dcterms:modified>
</cp:coreProperties>
</file>