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462D-62D4-4B73-8544-6D9CFA0B9D1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43BE-5773-496E-8712-0618A7AF2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462D-62D4-4B73-8544-6D9CFA0B9D1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43BE-5773-496E-8712-0618A7AF2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2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462D-62D4-4B73-8544-6D9CFA0B9D1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43BE-5773-496E-8712-0618A7AF2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462D-62D4-4B73-8544-6D9CFA0B9D1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43BE-5773-496E-8712-0618A7AF2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8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462D-62D4-4B73-8544-6D9CFA0B9D1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43BE-5773-496E-8712-0618A7AF2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0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462D-62D4-4B73-8544-6D9CFA0B9D1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43BE-5773-496E-8712-0618A7AF2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8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462D-62D4-4B73-8544-6D9CFA0B9D1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43BE-5773-496E-8712-0618A7AF2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1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462D-62D4-4B73-8544-6D9CFA0B9D1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43BE-5773-496E-8712-0618A7AF2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7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462D-62D4-4B73-8544-6D9CFA0B9D1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43BE-5773-496E-8712-0618A7AF2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9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462D-62D4-4B73-8544-6D9CFA0B9D1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43BE-5773-496E-8712-0618A7AF2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462D-62D4-4B73-8544-6D9CFA0B9D1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43BE-5773-496E-8712-0618A7AF2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7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4462D-62D4-4B73-8544-6D9CFA0B9D1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43BE-5773-496E-8712-0618A7AF2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5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0" y="30707"/>
            <a:ext cx="9103057" cy="68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8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39" y="-19322"/>
            <a:ext cx="9838505" cy="6877322"/>
          </a:xfrm>
        </p:spPr>
      </p:pic>
    </p:spTree>
    <p:extLst>
      <p:ext uri="{BB962C8B-B14F-4D97-AF65-F5344CB8AC3E}">
        <p14:creationId xmlns:p14="http://schemas.microsoft.com/office/powerpoint/2010/main" val="251420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28" y="127154"/>
            <a:ext cx="9861567" cy="6730846"/>
          </a:xfrm>
        </p:spPr>
      </p:pic>
    </p:spTree>
    <p:extLst>
      <p:ext uri="{BB962C8B-B14F-4D97-AF65-F5344CB8AC3E}">
        <p14:creationId xmlns:p14="http://schemas.microsoft.com/office/powerpoint/2010/main" val="376592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8" y="71651"/>
            <a:ext cx="10222173" cy="6786349"/>
          </a:xfrm>
        </p:spPr>
      </p:pic>
    </p:spTree>
    <p:extLst>
      <p:ext uri="{BB962C8B-B14F-4D97-AF65-F5344CB8AC3E}">
        <p14:creationId xmlns:p14="http://schemas.microsoft.com/office/powerpoint/2010/main" val="176356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2" y="144213"/>
            <a:ext cx="9907059" cy="6713787"/>
          </a:xfrm>
        </p:spPr>
      </p:pic>
    </p:spTree>
    <p:extLst>
      <p:ext uri="{BB962C8B-B14F-4D97-AF65-F5344CB8AC3E}">
        <p14:creationId xmlns:p14="http://schemas.microsoft.com/office/powerpoint/2010/main" val="28617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77" y="0"/>
            <a:ext cx="9742971" cy="6846616"/>
          </a:xfrm>
        </p:spPr>
      </p:pic>
    </p:spTree>
    <p:extLst>
      <p:ext uri="{BB962C8B-B14F-4D97-AF65-F5344CB8AC3E}">
        <p14:creationId xmlns:p14="http://schemas.microsoft.com/office/powerpoint/2010/main" val="1330223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9" y="30707"/>
            <a:ext cx="10167583" cy="6827293"/>
          </a:xfrm>
        </p:spPr>
      </p:pic>
    </p:spTree>
    <p:extLst>
      <p:ext uri="{BB962C8B-B14F-4D97-AF65-F5344CB8AC3E}">
        <p14:creationId xmlns:p14="http://schemas.microsoft.com/office/powerpoint/2010/main" val="213950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7944"/>
            <a:ext cx="10434851" cy="6823028"/>
          </a:xfrm>
        </p:spPr>
      </p:pic>
    </p:spTree>
    <p:extLst>
      <p:ext uri="{BB962C8B-B14F-4D97-AF65-F5344CB8AC3E}">
        <p14:creationId xmlns:p14="http://schemas.microsoft.com/office/powerpoint/2010/main" val="2061944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1" y="92122"/>
            <a:ext cx="9921922" cy="6765878"/>
          </a:xfrm>
        </p:spPr>
      </p:pic>
    </p:spTree>
    <p:extLst>
      <p:ext uri="{BB962C8B-B14F-4D97-AF65-F5344CB8AC3E}">
        <p14:creationId xmlns:p14="http://schemas.microsoft.com/office/powerpoint/2010/main" val="4223762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" y="0"/>
            <a:ext cx="10385947" cy="6908022"/>
          </a:xfrm>
        </p:spPr>
      </p:pic>
    </p:spTree>
    <p:extLst>
      <p:ext uri="{BB962C8B-B14F-4D97-AF65-F5344CB8AC3E}">
        <p14:creationId xmlns:p14="http://schemas.microsoft.com/office/powerpoint/2010/main" val="3226197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0" y="10235"/>
            <a:ext cx="10331357" cy="6847765"/>
          </a:xfrm>
        </p:spPr>
      </p:pic>
    </p:spTree>
    <p:extLst>
      <p:ext uri="{BB962C8B-B14F-4D97-AF65-F5344CB8AC3E}">
        <p14:creationId xmlns:p14="http://schemas.microsoft.com/office/powerpoint/2010/main" val="128440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70" y="133065"/>
            <a:ext cx="10112990" cy="6724935"/>
          </a:xfrm>
        </p:spPr>
      </p:pic>
    </p:spTree>
    <p:extLst>
      <p:ext uri="{BB962C8B-B14F-4D97-AF65-F5344CB8AC3E}">
        <p14:creationId xmlns:p14="http://schemas.microsoft.com/office/powerpoint/2010/main" val="998780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122830"/>
            <a:ext cx="10099343" cy="6735170"/>
          </a:xfrm>
        </p:spPr>
      </p:pic>
    </p:spTree>
    <p:extLst>
      <p:ext uri="{BB962C8B-B14F-4D97-AF65-F5344CB8AC3E}">
        <p14:creationId xmlns:p14="http://schemas.microsoft.com/office/powerpoint/2010/main" val="1693869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2500"/>
            <a:ext cx="10426889" cy="6868236"/>
          </a:xfrm>
        </p:spPr>
      </p:pic>
    </p:spTree>
    <p:extLst>
      <p:ext uri="{BB962C8B-B14F-4D97-AF65-F5344CB8AC3E}">
        <p14:creationId xmlns:p14="http://schemas.microsoft.com/office/powerpoint/2010/main" val="2560559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7" y="33206"/>
            <a:ext cx="10413243" cy="6817057"/>
          </a:xfrm>
        </p:spPr>
      </p:pic>
    </p:spTree>
    <p:extLst>
      <p:ext uri="{BB962C8B-B14F-4D97-AF65-F5344CB8AC3E}">
        <p14:creationId xmlns:p14="http://schemas.microsoft.com/office/powerpoint/2010/main" val="4184213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" y="72562"/>
            <a:ext cx="10193662" cy="6785438"/>
          </a:xfrm>
        </p:spPr>
      </p:pic>
    </p:spTree>
    <p:extLst>
      <p:ext uri="{BB962C8B-B14F-4D97-AF65-F5344CB8AC3E}">
        <p14:creationId xmlns:p14="http://schemas.microsoft.com/office/powerpoint/2010/main" val="2372206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" y="43442"/>
            <a:ext cx="10413242" cy="6817057"/>
          </a:xfrm>
        </p:spPr>
      </p:pic>
    </p:spTree>
    <p:extLst>
      <p:ext uri="{BB962C8B-B14F-4D97-AF65-F5344CB8AC3E}">
        <p14:creationId xmlns:p14="http://schemas.microsoft.com/office/powerpoint/2010/main" val="2902333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3" y="94622"/>
            <a:ext cx="10658903" cy="6765878"/>
          </a:xfrm>
        </p:spPr>
      </p:pic>
    </p:spTree>
    <p:extLst>
      <p:ext uri="{BB962C8B-B14F-4D97-AF65-F5344CB8AC3E}">
        <p14:creationId xmlns:p14="http://schemas.microsoft.com/office/powerpoint/2010/main" val="90029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3" y="112594"/>
            <a:ext cx="9362365" cy="6745406"/>
          </a:xfrm>
        </p:spPr>
      </p:pic>
    </p:spTree>
    <p:extLst>
      <p:ext uri="{BB962C8B-B14F-4D97-AF65-F5344CB8AC3E}">
        <p14:creationId xmlns:p14="http://schemas.microsoft.com/office/powerpoint/2010/main" val="56777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26" y="181744"/>
            <a:ext cx="9693244" cy="6676256"/>
          </a:xfrm>
        </p:spPr>
      </p:pic>
    </p:spTree>
    <p:extLst>
      <p:ext uri="{BB962C8B-B14F-4D97-AF65-F5344CB8AC3E}">
        <p14:creationId xmlns:p14="http://schemas.microsoft.com/office/powerpoint/2010/main" val="135159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84" y="55444"/>
            <a:ext cx="9370326" cy="6802556"/>
          </a:xfrm>
        </p:spPr>
      </p:pic>
    </p:spTree>
    <p:extLst>
      <p:ext uri="{BB962C8B-B14F-4D97-AF65-F5344CB8AC3E}">
        <p14:creationId xmlns:p14="http://schemas.microsoft.com/office/powerpoint/2010/main" val="243980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4" y="10236"/>
            <a:ext cx="9635319" cy="6847764"/>
          </a:xfrm>
        </p:spPr>
      </p:pic>
    </p:spTree>
    <p:extLst>
      <p:ext uri="{BB962C8B-B14F-4D97-AF65-F5344CB8AC3E}">
        <p14:creationId xmlns:p14="http://schemas.microsoft.com/office/powerpoint/2010/main" val="419039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9" y="0"/>
            <a:ext cx="9580729" cy="6868235"/>
          </a:xfrm>
        </p:spPr>
      </p:pic>
    </p:spTree>
    <p:extLst>
      <p:ext uri="{BB962C8B-B14F-4D97-AF65-F5344CB8AC3E}">
        <p14:creationId xmlns:p14="http://schemas.microsoft.com/office/powerpoint/2010/main" val="232747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3" y="-1"/>
            <a:ext cx="9553432" cy="6827293"/>
          </a:xfrm>
        </p:spPr>
      </p:pic>
    </p:spTree>
    <p:extLst>
      <p:ext uri="{BB962C8B-B14F-4D97-AF65-F5344CB8AC3E}">
        <p14:creationId xmlns:p14="http://schemas.microsoft.com/office/powerpoint/2010/main" val="296710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1" y="71650"/>
            <a:ext cx="9921923" cy="6786350"/>
          </a:xfrm>
        </p:spPr>
      </p:pic>
    </p:spTree>
    <p:extLst>
      <p:ext uri="{BB962C8B-B14F-4D97-AF65-F5344CB8AC3E}">
        <p14:creationId xmlns:p14="http://schemas.microsoft.com/office/powerpoint/2010/main" val="152346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Mohsin Sardar</dc:creator>
  <cp:lastModifiedBy>Muhammad Mohsin Sardar</cp:lastModifiedBy>
  <cp:revision>3</cp:revision>
  <dcterms:created xsi:type="dcterms:W3CDTF">2020-05-11T11:18:53Z</dcterms:created>
  <dcterms:modified xsi:type="dcterms:W3CDTF">2020-05-11T12:50:41Z</dcterms:modified>
</cp:coreProperties>
</file>