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7" r:id="rId3"/>
    <p:sldId id="275" r:id="rId4"/>
    <p:sldId id="259" r:id="rId5"/>
    <p:sldId id="260" r:id="rId6"/>
    <p:sldId id="261" r:id="rId7"/>
    <p:sldId id="262" r:id="rId8"/>
    <p:sldId id="27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3D9E-5FAC-4565-9ADE-DEA18BF54D0A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38E865-0DBB-472C-BFBC-F8E86A8DDC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3D9E-5FAC-4565-9ADE-DEA18BF54D0A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E865-0DBB-472C-BFBC-F8E86A8DD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3D9E-5FAC-4565-9ADE-DEA18BF54D0A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E865-0DBB-472C-BFBC-F8E86A8DD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3D9E-5FAC-4565-9ADE-DEA18BF54D0A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38E865-0DBB-472C-BFBC-F8E86A8DDC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3D9E-5FAC-4565-9ADE-DEA18BF54D0A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38E865-0DBB-472C-BFBC-F8E86A8DDC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3D9E-5FAC-4565-9ADE-DEA18BF54D0A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38E865-0DBB-472C-BFBC-F8E86A8DDC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3D9E-5FAC-4565-9ADE-DEA18BF54D0A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38E865-0DBB-472C-BFBC-F8E86A8DDC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3D9E-5FAC-4565-9ADE-DEA18BF54D0A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38E865-0DBB-472C-BFBC-F8E86A8DDC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3D9E-5FAC-4565-9ADE-DEA18BF54D0A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38E865-0DBB-472C-BFBC-F8E86A8DDC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3D9E-5FAC-4565-9ADE-DEA18BF54D0A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38E865-0DBB-472C-BFBC-F8E86A8DDC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3D9E-5FAC-4565-9ADE-DEA18BF54D0A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38E865-0DBB-472C-BFBC-F8E86A8DDC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8DC3D9E-5FAC-4565-9ADE-DEA18BF54D0A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438E865-0DBB-472C-BFBC-F8E86A8DDC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55" y="0"/>
            <a:ext cx="7543800" cy="914400"/>
          </a:xfrm>
        </p:spPr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30" t="-14858" r="530" b="14858"/>
          <a:stretch/>
        </p:blipFill>
        <p:spPr bwMode="auto">
          <a:xfrm>
            <a:off x="0" y="-2133600"/>
            <a:ext cx="9144000" cy="922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44305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905000"/>
            <a:ext cx="6781800" cy="4114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When the water in the clouds gets too heavy, the water fall back to the earth this called precipitation.</a:t>
            </a:r>
          </a:p>
          <a:p>
            <a:pPr marL="18288" indent="0">
              <a:buNone/>
            </a:pPr>
            <a:r>
              <a:rPr lang="en-US" sz="3200" dirty="0" smtClean="0"/>
              <a:t>                         OR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Precipitation is the process of when water in the atmosphere falls to the earth’s surface.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533400"/>
            <a:ext cx="7543800" cy="914400"/>
          </a:xfrm>
        </p:spPr>
        <p:txBody>
          <a:bodyPr/>
          <a:lstStyle/>
          <a:p>
            <a:r>
              <a:rPr lang="en-US" b="1" u="sng" dirty="0" smtClean="0"/>
              <a:t>Precipitation….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xmlns="" val="3435209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7543800" cy="91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89916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1179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752600"/>
            <a:ext cx="6858000" cy="40385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Rain</a:t>
            </a:r>
          </a:p>
          <a:p>
            <a:r>
              <a:rPr lang="en-US" sz="3200" dirty="0" smtClean="0"/>
              <a:t>Snow</a:t>
            </a:r>
          </a:p>
          <a:p>
            <a:r>
              <a:rPr lang="en-US" sz="3200" dirty="0" smtClean="0"/>
              <a:t>Sleet</a:t>
            </a:r>
          </a:p>
          <a:p>
            <a:r>
              <a:rPr lang="en-US" sz="3200" dirty="0" smtClean="0"/>
              <a:t>Hail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7543800" cy="914400"/>
          </a:xfrm>
        </p:spPr>
        <p:txBody>
          <a:bodyPr/>
          <a:lstStyle/>
          <a:p>
            <a:r>
              <a:rPr lang="en-US" b="1" u="sng" dirty="0" smtClean="0"/>
              <a:t>Precipitation can be…</a:t>
            </a:r>
            <a:endParaRPr lang="en-US" b="1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524000"/>
            <a:ext cx="56388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8032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752600"/>
            <a:ext cx="6477000" cy="38861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Rivers</a:t>
            </a:r>
          </a:p>
          <a:p>
            <a:r>
              <a:rPr lang="en-US" sz="3200" dirty="0" smtClean="0"/>
              <a:t>Lakes</a:t>
            </a:r>
          </a:p>
          <a:p>
            <a:r>
              <a:rPr lang="en-US" sz="3200" dirty="0" smtClean="0"/>
              <a:t>Oceans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53400" cy="1143000"/>
          </a:xfrm>
        </p:spPr>
        <p:txBody>
          <a:bodyPr/>
          <a:lstStyle/>
          <a:p>
            <a:r>
              <a:rPr lang="en-US" b="1" u="sng" dirty="0" smtClean="0"/>
              <a:t>Precipitation can collect in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xmlns="" val="372271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76400"/>
            <a:ext cx="6629400" cy="4038600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When rain falls on the land, some of the water is absorbed into ground forming pockets of water called ground water most groundwater eventually returns to the oceans .</a:t>
            </a:r>
          </a:p>
          <a:p>
            <a:r>
              <a:rPr lang="en-US" sz="3200" dirty="0" smtClean="0"/>
              <a:t>Other precipitation runs directly into streams, and ocean called runoff.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7543800" cy="914400"/>
          </a:xfrm>
        </p:spPr>
        <p:txBody>
          <a:bodyPr/>
          <a:lstStyle/>
          <a:p>
            <a:r>
              <a:rPr lang="en-US" b="1" u="sng" dirty="0" smtClean="0"/>
              <a:t>Runoff…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xmlns="" val="291645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0" y="1447800"/>
            <a:ext cx="6858000" cy="457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Water never leaves the earth , it constantly being cycled through the atmosphere , ocean and land , this process is know water cycle.</a:t>
            </a:r>
          </a:p>
          <a:p>
            <a:r>
              <a:rPr lang="en-US" sz="3200" dirty="0" smtClean="0"/>
              <a:t>This cycle is driven by  energy from sun.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7543800" cy="1066800"/>
          </a:xfrm>
        </p:spPr>
        <p:txBody>
          <a:bodyPr/>
          <a:lstStyle/>
          <a:p>
            <a:r>
              <a:rPr lang="en-US" b="1" u="sng" dirty="0" smtClean="0"/>
              <a:t>Water cycle..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xmlns="" val="3792536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" y="0"/>
            <a:ext cx="7543800" cy="914400"/>
          </a:xfrm>
        </p:spPr>
        <p:txBody>
          <a:bodyPr/>
          <a:lstStyle/>
          <a:p>
            <a:r>
              <a:rPr lang="en-US" dirty="0" smtClean="0"/>
              <a:t>Water cycle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4114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4038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9725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828800"/>
            <a:ext cx="8229600" cy="457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Evaporation</a:t>
            </a:r>
          </a:p>
          <a:p>
            <a:r>
              <a:rPr lang="en-US" sz="3200" dirty="0" smtClean="0"/>
              <a:t>Transpiration</a:t>
            </a:r>
          </a:p>
          <a:p>
            <a:r>
              <a:rPr lang="en-US" sz="3200" dirty="0" smtClean="0"/>
              <a:t>Condensation</a:t>
            </a:r>
          </a:p>
          <a:p>
            <a:r>
              <a:rPr lang="en-US" sz="3200" dirty="0" smtClean="0"/>
              <a:t>Precipitation</a:t>
            </a:r>
          </a:p>
          <a:p>
            <a:r>
              <a:rPr lang="en-US" sz="3200" dirty="0" smtClean="0"/>
              <a:t>Runoff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1066800"/>
          </a:xfrm>
        </p:spPr>
        <p:txBody>
          <a:bodyPr/>
          <a:lstStyle/>
          <a:p>
            <a:r>
              <a:rPr lang="en-US" sz="3600" b="1" u="sng" dirty="0" smtClean="0"/>
              <a:t>Water cycle composed of many parts..</a:t>
            </a:r>
            <a:endParaRPr lang="en-US" sz="3600" b="1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6096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4388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752600"/>
            <a:ext cx="7239000" cy="464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During plant of water cycle sun heat up liquid water and changes it to a gas by the process of evaporation.</a:t>
            </a:r>
          </a:p>
          <a:p>
            <a:r>
              <a:rPr lang="en-US" sz="3200" dirty="0" smtClean="0"/>
              <a:t>Water that evaporates from earth’s oceans , lakes , rivers and moist soil rises up into the atmosphere.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636" y="304800"/>
            <a:ext cx="7543800" cy="914400"/>
          </a:xfrm>
        </p:spPr>
        <p:txBody>
          <a:bodyPr/>
          <a:lstStyle/>
          <a:p>
            <a:r>
              <a:rPr lang="en-US" b="1" u="sng" dirty="0" smtClean="0"/>
              <a:t>Evaporation…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xmlns="" val="2707771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7543800" cy="91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6795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0"/>
            <a:ext cx="8839200" cy="6477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process of evaporation from plant is called transpiration.</a:t>
            </a:r>
          </a:p>
          <a:p>
            <a:pPr marL="18288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         OR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The process by which water absorb by plants (usually through roots) is evaporated into the atmosphere from the plant surface .(principally from the leaves)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7543800" cy="914400"/>
          </a:xfrm>
        </p:spPr>
        <p:txBody>
          <a:bodyPr/>
          <a:lstStyle/>
          <a:p>
            <a:r>
              <a:rPr lang="en-US" b="1" u="sng" dirty="0" smtClean="0"/>
              <a:t>Transpiration..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xmlns="" val="876931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228600"/>
            <a:ext cx="7543800" cy="990600"/>
          </a:xfrm>
        </p:spPr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….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5008418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71800"/>
            <a:ext cx="4003964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7497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7543800" cy="91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6831791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87598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165</TotalTime>
  <Words>238</Words>
  <Application>Microsoft Office PowerPoint</Application>
  <PresentationFormat>On-screen Show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Elemental</vt:lpstr>
      <vt:lpstr>Slide 1</vt:lpstr>
      <vt:lpstr>Water cycle..</vt:lpstr>
      <vt:lpstr>Water cycle</vt:lpstr>
      <vt:lpstr>Water cycle composed of many parts..</vt:lpstr>
      <vt:lpstr>Evaporation…</vt:lpstr>
      <vt:lpstr>Slide 6</vt:lpstr>
      <vt:lpstr>Transpiration..</vt:lpstr>
      <vt:lpstr>Cont….</vt:lpstr>
      <vt:lpstr>Slide 9</vt:lpstr>
      <vt:lpstr>Precipitation….</vt:lpstr>
      <vt:lpstr>Slide 11</vt:lpstr>
      <vt:lpstr>Precipitation can be…</vt:lpstr>
      <vt:lpstr>Precipitation can collect in</vt:lpstr>
      <vt:lpstr>Runoff…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farhan</dc:creator>
  <cp:lastModifiedBy>Chemistry</cp:lastModifiedBy>
  <cp:revision>14</cp:revision>
  <dcterms:created xsi:type="dcterms:W3CDTF">2018-09-28T10:17:02Z</dcterms:created>
  <dcterms:modified xsi:type="dcterms:W3CDTF">2020-10-25T14:43:05Z</dcterms:modified>
</cp:coreProperties>
</file>