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5907" autoAdjust="0"/>
  </p:normalViewPr>
  <p:slideViewPr>
    <p:cSldViewPr snapToGrid="0">
      <p:cViewPr>
        <p:scale>
          <a:sx n="99" d="100"/>
          <a:sy n="99" d="100"/>
        </p:scale>
        <p:origin x="5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6DC5-B006-4BBF-A5F8-A5CBEA056AAB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3C3F-8492-4ED4-A854-F52BE79C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46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6DC5-B006-4BBF-A5F8-A5CBEA056AAB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3C3F-8492-4ED4-A854-F52BE79C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3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6DC5-B006-4BBF-A5F8-A5CBEA056AAB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3C3F-8492-4ED4-A854-F52BE79C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1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6DC5-B006-4BBF-A5F8-A5CBEA056AAB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3C3F-8492-4ED4-A854-F52BE79C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69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6DC5-B006-4BBF-A5F8-A5CBEA056AAB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3C3F-8492-4ED4-A854-F52BE79C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7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6DC5-B006-4BBF-A5F8-A5CBEA056AAB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3C3F-8492-4ED4-A854-F52BE79C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9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6DC5-B006-4BBF-A5F8-A5CBEA056AAB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3C3F-8492-4ED4-A854-F52BE79C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6DC5-B006-4BBF-A5F8-A5CBEA056AAB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3C3F-8492-4ED4-A854-F52BE79C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4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6DC5-B006-4BBF-A5F8-A5CBEA056AAB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3C3F-8492-4ED4-A854-F52BE79C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3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6DC5-B006-4BBF-A5F8-A5CBEA056AAB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3C3F-8492-4ED4-A854-F52BE79C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1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6DC5-B006-4BBF-A5F8-A5CBEA056AAB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3C3F-8492-4ED4-A854-F52BE79C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35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46DC5-B006-4BBF-A5F8-A5CBEA056AAB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D3C3F-8492-4ED4-A854-F52BE79C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1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Organizational Culture and Environment: The Constraints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7000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Â© 2007 Prentice Hall, Inc. All rights&#10;reserved. 3â14&#10;Exhibit 3â4Exhibit 3â4 Strong versus Weak Organizational CulturesStr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330" y="138148"/>
            <a:ext cx="8591413" cy="657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803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Â© 2007 Prentice Hall, Inc. All rights&#10;reserved. 3â15&#10;How Employees Learn CultureHow Employees Learn Culture&#10;â¢ StoriesStor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556" y="46049"/>
            <a:ext cx="9505812" cy="673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371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Â© 2007 Prentice Hall, Inc. All rights&#10;reserved. 3â16&#10;How Culture Affects ManagersHow Culture Affects Managers&#10;â¢ Cultural 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204" y="0"/>
            <a:ext cx="9630803" cy="679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683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Â© 2007 Prentice Hall, Inc. All rights&#10;reserved. 3â17&#10;Exhibit 3â5Exhibit 3â5 How an Organizationâs Culture Is EstablishedH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957" y="0"/>
            <a:ext cx="8861128" cy="670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94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Â© 2007 Prentice Hall, Inc. All rights&#10;reserved. 3â18&#10;Exhibit 3â6Exhibit 3â6 Managerial Decisions Affected by CultureManag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879" y="124990"/>
            <a:ext cx="9380823" cy="659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155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Â© 2007 Prentice Hall, Inc. All rights&#10;reserved. 3â19&#10;Exhibit 3â6Exhibit 3â6 Managerial Decisions Affected by Culture (con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870" y="59206"/>
            <a:ext cx="8972960" cy="659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712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Â© 2007 Prentice Hall, Inc. All rights&#10;reserved. 3â20&#10;Organization Culture IssuesOrganization Culture Issues&#10;â¢ Creating a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937" y="52628"/>
            <a:ext cx="8933491" cy="672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497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Â© 2007 Prentice Hall, Inc. All rights&#10;reserved. 3â21&#10;Exhibit 3â7Exhibit 3â7 Suggestions for Managers: Creating a More Eth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928" y="164460"/>
            <a:ext cx="8736137" cy="642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62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Â© 2007 Prentice Hall, Inc. All rights&#10;reserved. 3â22&#10;Organization Culture Issues (contâd)Organization Culture Issues (con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42" y="77971"/>
            <a:ext cx="9285767" cy="65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16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Â© 2007 Prentice Hall, Inc. All rights&#10;reserved. 3â24&#10;Spirituality and Organizational CultureSpirituality and Organization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619" y="70884"/>
            <a:ext cx="9640185" cy="678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598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Â© 2007 Prentice Hall, Inc. All rights&#10;reserved. 3â5&#10;The Manager: Omnipotent or Symbolic?The Manager: Omnipotent or Symbol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266" y="0"/>
            <a:ext cx="9373103" cy="674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596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Â© 2007 Prentice Hall, Inc. All rights&#10;reserved. 3â25&#10;Benefits of SpiritualityBenefits of Spirituality&#10;â¢ Improved employe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74" y="248092"/>
            <a:ext cx="8506047" cy="637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8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Â© 2007 Prentice Hall, Inc. All rights&#10;reserved. 3â26&#10;Defining the External EnvironmentDefining the External Environment&#10;â¢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879" y="0"/>
            <a:ext cx="8718698" cy="679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346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Â© 2007 Prentice Hall, Inc. All rights&#10;reserved. 3â27&#10;Exhibit 3â9Exhibit 3â9 The External EnvironmentThe External Environm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0503"/>
            <a:ext cx="9328297" cy="652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929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Â© 2007 Prentice Hall, Inc. All rights&#10;reserved. 3â29&#10;How the Environment Affects ManagersHow the Environment Affects Mana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98" y="120503"/>
            <a:ext cx="8428073" cy="665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01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Â© 2007 Prentice Hall, Inc. All rights&#10;reserved. 3â30&#10;Exhibit 3â11Exhibit 3â11 Environmental Uncertainty MatrixEnvironment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381" y="191386"/>
            <a:ext cx="8321749" cy="655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366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Â© 2007 Prentice Hall, Inc. All rights&#10;reserved. 3â31&#10;Stakeholder RelationshipsStakeholder Relationships&#10;â¢ StakeholdersStak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78" y="96592"/>
            <a:ext cx="8796270" cy="650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398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Â© 2007 Prentice Hall, Inc. All rights&#10;reserved. 3â32&#10;Managing Stakeholder RelationshipsManaging Stakeholder Relationships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6" y="125769"/>
            <a:ext cx="6076950" cy="630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Â© 2007 Prentice Hall, Inc. All rights&#10;reserved. 3â33&#10;Exhibit 3â12Exhibit 3â12 Organizational StakeholdersOrganizational St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158" y="125769"/>
            <a:ext cx="6076950" cy="630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870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Â© 2007 Prentice Hall, Inc. All rights&#10;reserved. 3â6&#10;The Manager: Omnipotent or Symbolic?The Manager: Omnipotent or Symbol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91" y="0"/>
            <a:ext cx="8426952" cy="662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847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Â© 2007 Prentice Hall, Inc. All rights&#10;reserved. 3â7&#10;Exhibit 3â1Exhibit 3â1 Parameters of Managerial DiscretionParameters 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163" y="1"/>
            <a:ext cx="8065139" cy="66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548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Â© 2007 Prentice Hall, Inc. All rights&#10;reserved. 3â8&#10;The Organizationâs CultureThe Organizationâs Culture&#10;â¢ Organizationa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105" y="0"/>
            <a:ext cx="9347931" cy="66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752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Â© 2007 Prentice Hall, Inc. All rights&#10;reserved. 3â9&#10;Exhibit 3â2Exhibit 3â2 Dimensions of Organizational CultureDimension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908" y="0"/>
            <a:ext cx="8696668" cy="661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818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Â© 2007 Prentice Hall, Inc. All rights&#10;reserved. 3â11&#10;Strong versus Weak CulturesStrong versus Weak Cultures&#10;â¢ Strong Cult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663" y="78941"/>
            <a:ext cx="8453266" cy="663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423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Â© 2007 Prentice Hall, Inc. All rights&#10;reserved. 3â12&#10;Benefits of a Strong CultureBenefits of a Strong Culture&#10;â¢ Creates 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02" y="92099"/>
            <a:ext cx="8058561" cy="658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447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Â© 2007 Prentice Hall, Inc. All rights&#10;reserved. 3â13&#10;Organizational CultureOrganizational Culture&#10;â¢ Sources of Organizati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24" y="0"/>
            <a:ext cx="8394061" cy="672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740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7</Words>
  <Application>Microsoft Office PowerPoint</Application>
  <PresentationFormat>Widescreen</PresentationFormat>
  <Paragraphs>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Organizational Culture and Environment: The Constraints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Organizational Culture and Environment: The Constraints</dc:title>
  <dc:creator>hp</dc:creator>
  <cp:lastModifiedBy>hp</cp:lastModifiedBy>
  <cp:revision>6</cp:revision>
  <dcterms:created xsi:type="dcterms:W3CDTF">2019-03-14T16:21:45Z</dcterms:created>
  <dcterms:modified xsi:type="dcterms:W3CDTF">2019-03-14T17:03:46Z</dcterms:modified>
</cp:coreProperties>
</file>