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B42115-88AE-4191-9ECE-83DDBF7B9F48}"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1494015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42115-88AE-4191-9ECE-83DDBF7B9F48}"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4149505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42115-88AE-4191-9ECE-83DDBF7B9F48}"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64881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42115-88AE-4191-9ECE-83DDBF7B9F48}"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384518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B42115-88AE-4191-9ECE-83DDBF7B9F48}"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837421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B42115-88AE-4191-9ECE-83DDBF7B9F48}"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459390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B42115-88AE-4191-9ECE-83DDBF7B9F48}"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50184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B42115-88AE-4191-9ECE-83DDBF7B9F48}"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3895530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42115-88AE-4191-9ECE-83DDBF7B9F48}"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6586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B42115-88AE-4191-9ECE-83DDBF7B9F48}"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3428691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B42115-88AE-4191-9ECE-83DDBF7B9F48}"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74BD2-B14F-4B6E-A1E0-333C2ABA1C20}" type="slidenum">
              <a:rPr lang="en-US" smtClean="0"/>
              <a:t>‹#›</a:t>
            </a:fld>
            <a:endParaRPr lang="en-US"/>
          </a:p>
        </p:txBody>
      </p:sp>
    </p:spTree>
    <p:extLst>
      <p:ext uri="{BB962C8B-B14F-4D97-AF65-F5344CB8AC3E}">
        <p14:creationId xmlns:p14="http://schemas.microsoft.com/office/powerpoint/2010/main" val="234891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42115-88AE-4191-9ECE-83DDBF7B9F48}" type="datetimeFigureOut">
              <a:rPr lang="en-US" smtClean="0"/>
              <a:t>4/2/2020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74BD2-B14F-4B6E-A1E0-333C2ABA1C20}" type="slidenum">
              <a:rPr lang="en-US" smtClean="0"/>
              <a:t>‹#›</a:t>
            </a:fld>
            <a:endParaRPr lang="en-US"/>
          </a:p>
        </p:txBody>
      </p:sp>
    </p:spTree>
    <p:extLst>
      <p:ext uri="{BB962C8B-B14F-4D97-AF65-F5344CB8AC3E}">
        <p14:creationId xmlns:p14="http://schemas.microsoft.com/office/powerpoint/2010/main" val="114972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DAMPING OFF SEEDLING DISEASES</a:t>
            </a:r>
          </a:p>
        </p:txBody>
      </p:sp>
      <p:sp>
        <p:nvSpPr>
          <p:cNvPr id="3" name="Subtitle 2"/>
          <p:cNvSpPr>
            <a:spLocks noGrp="1"/>
          </p:cNvSpPr>
          <p:nvPr>
            <p:ph type="subTitle" idx="1"/>
          </p:nvPr>
        </p:nvSpPr>
        <p:spPr/>
        <p:txBody>
          <a:bodyPr/>
          <a:lstStyle/>
          <a:p>
            <a:r>
              <a:rPr lang="en-US" dirty="0" smtClean="0"/>
              <a:t>Dr. Salman Ahmad</a:t>
            </a:r>
          </a:p>
          <a:p>
            <a:r>
              <a:rPr lang="en-US" dirty="0" smtClean="0"/>
              <a:t>April 2, 2020</a:t>
            </a:r>
            <a:endParaRPr lang="en-US" dirty="0"/>
          </a:p>
        </p:txBody>
      </p:sp>
    </p:spTree>
    <p:extLst>
      <p:ext uri="{BB962C8B-B14F-4D97-AF65-F5344CB8AC3E}">
        <p14:creationId xmlns:p14="http://schemas.microsoft.com/office/powerpoint/2010/main" val="3483874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a:t>
            </a:r>
            <a:endParaRPr lang="en-US" dirty="0"/>
          </a:p>
        </p:txBody>
      </p:sp>
      <p:sp>
        <p:nvSpPr>
          <p:cNvPr id="3" name="Content Placeholder 2"/>
          <p:cNvSpPr>
            <a:spLocks noGrp="1"/>
          </p:cNvSpPr>
          <p:nvPr>
            <p:ph idx="1"/>
          </p:nvPr>
        </p:nvSpPr>
        <p:spPr/>
        <p:txBody>
          <a:bodyPr>
            <a:normAutofit lnSpcReduction="10000"/>
          </a:bodyPr>
          <a:lstStyle/>
          <a:p>
            <a:r>
              <a:rPr lang="en-US" i="1" dirty="0"/>
              <a:t>Pythium</a:t>
            </a:r>
            <a:r>
              <a:rPr lang="en-US" dirty="0"/>
              <a:t> sp. and </a:t>
            </a:r>
            <a:r>
              <a:rPr lang="en-US" i="1" dirty="0" err="1"/>
              <a:t>Phytophthora</a:t>
            </a:r>
            <a:r>
              <a:rPr lang="en-US" dirty="0"/>
              <a:t> sp. of order </a:t>
            </a:r>
            <a:r>
              <a:rPr lang="en-US" dirty="0" err="1"/>
              <a:t>Perenosporales</a:t>
            </a:r>
            <a:r>
              <a:rPr lang="en-US" dirty="0"/>
              <a:t> and class Oomycetes, are the cause of damping off diseases. These fungi produce zoospores which require moisture to cause infection; hence, their prevalence is mostly observed in vegetables and fruit nurseries where comparatively moisture is high. These are also commonly found, especially in those soils, where water is remained standing due to poor drainage or heavy texture of soil. Dampness in nurseries increases the susceptibility of seedlings to these fungi. Zoospores of these fungi which are present in the upper layer of soils, move in the thin film of water, attack the seedlings just above the soil and cause infection. The seedlings at the point of infection become rotted and girdled down. </a:t>
            </a:r>
          </a:p>
        </p:txBody>
      </p:sp>
    </p:spTree>
    <p:extLst>
      <p:ext uri="{BB962C8B-B14F-4D97-AF65-F5344CB8AC3E}">
        <p14:creationId xmlns:p14="http://schemas.microsoft.com/office/powerpoint/2010/main" val="1361414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Materials and Procedure</a:t>
            </a:r>
            <a:endParaRPr lang="en-US" b="1" dirty="0"/>
          </a:p>
        </p:txBody>
      </p:sp>
      <p:sp>
        <p:nvSpPr>
          <p:cNvPr id="3" name="Content Placeholder 2"/>
          <p:cNvSpPr>
            <a:spLocks noGrp="1"/>
          </p:cNvSpPr>
          <p:nvPr>
            <p:ph idx="1"/>
          </p:nvPr>
        </p:nvSpPr>
        <p:spPr/>
        <p:txBody>
          <a:bodyPr/>
          <a:lstStyle/>
          <a:p>
            <a:r>
              <a:rPr lang="en-US" b="1" dirty="0"/>
              <a:t>Materials </a:t>
            </a:r>
            <a:endParaRPr lang="en-US" dirty="0"/>
          </a:p>
          <a:p>
            <a:pPr lvl="0"/>
            <a:r>
              <a:rPr lang="en-US" dirty="0"/>
              <a:t>Samples of damping off seedlings infected with </a:t>
            </a:r>
            <a:r>
              <a:rPr lang="en-US" i="1" dirty="0"/>
              <a:t>Pythium</a:t>
            </a:r>
            <a:r>
              <a:rPr lang="en-US" dirty="0"/>
              <a:t> and </a:t>
            </a:r>
            <a:r>
              <a:rPr lang="en-US" i="1" dirty="0" err="1"/>
              <a:t>Phytophthora</a:t>
            </a:r>
            <a:r>
              <a:rPr lang="en-US" dirty="0"/>
              <a:t> spp.</a:t>
            </a:r>
            <a:r>
              <a:rPr lang="en-US" b="1" dirty="0"/>
              <a:t> </a:t>
            </a:r>
            <a:endParaRPr lang="en-US" dirty="0"/>
          </a:p>
          <a:p>
            <a:pPr lvl="0"/>
            <a:r>
              <a:rPr lang="en-US" dirty="0"/>
              <a:t>Cultures of </a:t>
            </a:r>
            <a:r>
              <a:rPr lang="en-US" i="1" dirty="0"/>
              <a:t>Pythium</a:t>
            </a:r>
            <a:r>
              <a:rPr lang="en-US" dirty="0"/>
              <a:t> and </a:t>
            </a:r>
            <a:r>
              <a:rPr lang="en-US" i="1" dirty="0" err="1"/>
              <a:t>Phytophthora</a:t>
            </a:r>
            <a:r>
              <a:rPr lang="en-US" dirty="0"/>
              <a:t> spp.</a:t>
            </a:r>
          </a:p>
          <a:p>
            <a:r>
              <a:rPr lang="en-US" b="1" dirty="0"/>
              <a:t>Procedure</a:t>
            </a:r>
            <a:r>
              <a:rPr lang="en-US" dirty="0"/>
              <a:t> </a:t>
            </a:r>
          </a:p>
          <a:p>
            <a:pPr lvl="0"/>
            <a:r>
              <a:rPr lang="en-US" dirty="0"/>
              <a:t>Draw the sketches of symptoms of damping off seedlings.</a:t>
            </a:r>
          </a:p>
          <a:p>
            <a:pPr lvl="0"/>
            <a:r>
              <a:rPr lang="en-US" dirty="0"/>
              <a:t>Take the cultures of above stated damping off fungi and observe their mycelia, sporangia, </a:t>
            </a:r>
            <a:r>
              <a:rPr lang="en-US" dirty="0" err="1"/>
              <a:t>sporangiospore</a:t>
            </a:r>
            <a:r>
              <a:rPr lang="en-US" dirty="0"/>
              <a:t>, antheridia and </a:t>
            </a:r>
            <a:r>
              <a:rPr lang="en-US" dirty="0" err="1"/>
              <a:t>oogonia</a:t>
            </a:r>
            <a:r>
              <a:rPr lang="en-US" dirty="0"/>
              <a:t> after making their temporary and permanent slides.</a:t>
            </a:r>
          </a:p>
          <a:p>
            <a:endParaRPr lang="en-US" dirty="0"/>
          </a:p>
        </p:txBody>
      </p:sp>
    </p:spTree>
    <p:extLst>
      <p:ext uri="{BB962C8B-B14F-4D97-AF65-F5344CB8AC3E}">
        <p14:creationId xmlns:p14="http://schemas.microsoft.com/office/powerpoint/2010/main" val="2847944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Answer</a:t>
            </a:r>
            <a:endParaRPr lang="en-US" dirty="0"/>
          </a:p>
        </p:txBody>
      </p:sp>
      <p:sp>
        <p:nvSpPr>
          <p:cNvPr id="3" name="Content Placeholder 2"/>
          <p:cNvSpPr>
            <a:spLocks noGrp="1"/>
          </p:cNvSpPr>
          <p:nvPr>
            <p:ph idx="1"/>
          </p:nvPr>
        </p:nvSpPr>
        <p:spPr/>
        <p:txBody>
          <a:bodyPr>
            <a:normAutofit fontScale="62500" lnSpcReduction="20000"/>
          </a:bodyPr>
          <a:lstStyle/>
          <a:p>
            <a:pPr marL="0" lvl="0" indent="0">
              <a:buNone/>
            </a:pPr>
            <a:r>
              <a:rPr lang="en-US" dirty="0" smtClean="0"/>
              <a:t>Q. </a:t>
            </a:r>
            <a:r>
              <a:rPr lang="en-US" dirty="0"/>
              <a:t>What is difference between </a:t>
            </a:r>
            <a:r>
              <a:rPr lang="en-US" dirty="0" err="1"/>
              <a:t>oogonia</a:t>
            </a:r>
            <a:r>
              <a:rPr lang="en-US" dirty="0"/>
              <a:t> and antheridia?</a:t>
            </a:r>
          </a:p>
          <a:p>
            <a:pPr marL="0" indent="0">
              <a:buNone/>
            </a:pPr>
            <a:r>
              <a:rPr lang="en-US" dirty="0" smtClean="0"/>
              <a:t>Answer: </a:t>
            </a:r>
            <a:r>
              <a:rPr lang="en-US" dirty="0" err="1" smtClean="0"/>
              <a:t>Oogonia</a:t>
            </a:r>
            <a:r>
              <a:rPr lang="en-US" dirty="0" smtClean="0"/>
              <a:t> is female part of the fungi while </a:t>
            </a:r>
            <a:r>
              <a:rPr lang="en-US" dirty="0" err="1" smtClean="0"/>
              <a:t>antherida</a:t>
            </a:r>
            <a:r>
              <a:rPr lang="en-US" dirty="0" smtClean="0"/>
              <a:t> is male part of fungi. </a:t>
            </a:r>
          </a:p>
          <a:p>
            <a:pPr marL="0" indent="0">
              <a:buNone/>
            </a:pPr>
            <a:r>
              <a:rPr lang="en-US" dirty="0" smtClean="0"/>
              <a:t>Q. </a:t>
            </a:r>
            <a:r>
              <a:rPr lang="en-US" dirty="0"/>
              <a:t>Zoospores are produced in which fungal phylum</a:t>
            </a:r>
            <a:r>
              <a:rPr lang="en-US" dirty="0" smtClean="0"/>
              <a:t>?</a:t>
            </a:r>
          </a:p>
          <a:p>
            <a:pPr marL="0" indent="0">
              <a:buNone/>
            </a:pPr>
            <a:r>
              <a:rPr lang="en-US" dirty="0" smtClean="0"/>
              <a:t>Answer: Zoospores are produced in phylum </a:t>
            </a:r>
            <a:r>
              <a:rPr lang="en-US" dirty="0" err="1" smtClean="0"/>
              <a:t>Chytridiomycota</a:t>
            </a:r>
            <a:r>
              <a:rPr lang="en-US" dirty="0" smtClean="0"/>
              <a:t>. </a:t>
            </a:r>
          </a:p>
          <a:p>
            <a:pPr marL="0" lvl="0" indent="0">
              <a:buNone/>
            </a:pPr>
            <a:r>
              <a:rPr lang="en-US" dirty="0" smtClean="0"/>
              <a:t>Q. </a:t>
            </a:r>
            <a:r>
              <a:rPr lang="en-US" dirty="0"/>
              <a:t>Why damping off fungi attack just above the soil surface?</a:t>
            </a:r>
          </a:p>
          <a:p>
            <a:pPr marL="0" indent="0">
              <a:buNone/>
            </a:pPr>
            <a:r>
              <a:rPr lang="en-US" dirty="0" smtClean="0"/>
              <a:t>Answer: Because these fungi are present in standing water which is touching the base of the stalk of the plant, therefore these fungi attack just above soil surface.</a:t>
            </a:r>
          </a:p>
          <a:p>
            <a:pPr marL="0" lvl="0" indent="0">
              <a:buNone/>
            </a:pPr>
            <a:r>
              <a:rPr lang="en-US" dirty="0" smtClean="0"/>
              <a:t>Q. </a:t>
            </a:r>
            <a:r>
              <a:rPr lang="en-US" dirty="0"/>
              <a:t>What could be possible control measures of damping off diseases?</a:t>
            </a:r>
          </a:p>
          <a:p>
            <a:pPr marL="0" indent="0">
              <a:buNone/>
            </a:pPr>
            <a:r>
              <a:rPr lang="en-US" dirty="0" smtClean="0"/>
              <a:t>Answer: Soil sterilization, soil </a:t>
            </a:r>
            <a:r>
              <a:rPr lang="en-US" dirty="0" err="1" smtClean="0"/>
              <a:t>solarization</a:t>
            </a:r>
            <a:r>
              <a:rPr lang="en-US" dirty="0" smtClean="0"/>
              <a:t>, </a:t>
            </a:r>
            <a:r>
              <a:rPr lang="en-US" dirty="0" err="1" smtClean="0"/>
              <a:t>fungigation</a:t>
            </a:r>
            <a:r>
              <a:rPr lang="en-US" dirty="0" smtClean="0"/>
              <a:t> and fumigation are possible ways to control these fungi.</a:t>
            </a:r>
          </a:p>
          <a:p>
            <a:pPr marL="0" lvl="0" indent="0">
              <a:buNone/>
            </a:pPr>
            <a:r>
              <a:rPr lang="en-US" dirty="0" smtClean="0"/>
              <a:t>Q. What </a:t>
            </a:r>
            <a:r>
              <a:rPr lang="en-US" dirty="0"/>
              <a:t>are the main differences between Pythium and </a:t>
            </a:r>
            <a:r>
              <a:rPr lang="en-US" dirty="0" err="1"/>
              <a:t>Phytophthora</a:t>
            </a:r>
            <a:r>
              <a:rPr lang="en-US" dirty="0"/>
              <a:t> fungi?</a:t>
            </a:r>
          </a:p>
          <a:p>
            <a:pPr marL="0" indent="0">
              <a:buNone/>
            </a:pPr>
            <a:r>
              <a:rPr lang="en-US" dirty="0" smtClean="0"/>
              <a:t> Answer: </a:t>
            </a:r>
            <a:r>
              <a:rPr lang="en-US" i="1" dirty="0" err="1"/>
              <a:t>P</a:t>
            </a:r>
            <a:r>
              <a:rPr lang="en-US" i="1" dirty="0" err="1" smtClean="0"/>
              <a:t>hytophthora</a:t>
            </a:r>
            <a:r>
              <a:rPr lang="en-US" dirty="0" smtClean="0"/>
              <a:t> spp. are mostly pathogenic, </a:t>
            </a:r>
            <a:r>
              <a:rPr lang="en-US" i="1" dirty="0" smtClean="0"/>
              <a:t>Pythium</a:t>
            </a:r>
            <a:r>
              <a:rPr lang="en-US" dirty="0" smtClean="0"/>
              <a:t> spp. are </a:t>
            </a:r>
            <a:r>
              <a:rPr lang="en-US" dirty="0" err="1" smtClean="0"/>
              <a:t>mostely</a:t>
            </a:r>
            <a:r>
              <a:rPr lang="en-US" dirty="0" smtClean="0"/>
              <a:t> saprophytic.</a:t>
            </a:r>
          </a:p>
          <a:p>
            <a:pPr marL="0" indent="0">
              <a:buNone/>
            </a:pPr>
            <a:r>
              <a:rPr lang="en-US" i="1" dirty="0" err="1" smtClean="0"/>
              <a:t>Phytophthora</a:t>
            </a:r>
            <a:r>
              <a:rPr lang="en-US" dirty="0" smtClean="0"/>
              <a:t> spp. species have limited host range while </a:t>
            </a:r>
            <a:r>
              <a:rPr lang="en-US" i="1" dirty="0" err="1" smtClean="0"/>
              <a:t>Phythium</a:t>
            </a:r>
            <a:r>
              <a:rPr lang="en-US" dirty="0" smtClean="0"/>
              <a:t> spp. have wider range of host.  </a:t>
            </a:r>
          </a:p>
          <a:p>
            <a:pPr marL="0" indent="0">
              <a:buNone/>
            </a:pPr>
            <a:r>
              <a:rPr lang="en-US" i="1" dirty="0" err="1" smtClean="0"/>
              <a:t>Phytophthora</a:t>
            </a:r>
            <a:r>
              <a:rPr lang="en-US" dirty="0" smtClean="0"/>
              <a:t> spp</a:t>
            </a:r>
            <a:r>
              <a:rPr lang="en-US" dirty="0" smtClean="0"/>
              <a:t>. do not form cyst while </a:t>
            </a:r>
            <a:r>
              <a:rPr lang="en-US" i="1" dirty="0" err="1" smtClean="0"/>
              <a:t>Phythium</a:t>
            </a:r>
            <a:r>
              <a:rPr lang="en-US" dirty="0" smtClean="0"/>
              <a:t> spp. form </a:t>
            </a:r>
            <a:r>
              <a:rPr lang="en-US" smtClean="0"/>
              <a:t>the cyst. </a:t>
            </a:r>
            <a:endParaRPr lang="en-US" dirty="0"/>
          </a:p>
        </p:txBody>
      </p:sp>
    </p:spTree>
    <p:extLst>
      <p:ext uri="{BB962C8B-B14F-4D97-AF65-F5344CB8AC3E}">
        <p14:creationId xmlns:p14="http://schemas.microsoft.com/office/powerpoint/2010/main" val="1377601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400</Words>
  <Application>Microsoft Office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DAMPING OFF SEEDLING DISEASES</vt:lpstr>
      <vt:lpstr>Description: </vt:lpstr>
      <vt:lpstr>Materials and Procedure</vt:lpstr>
      <vt:lpstr>Questions and Answer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DAMPING OFF SEEDLING DISEASES</dc:title>
  <dc:creator>Windows User</dc:creator>
  <cp:lastModifiedBy>Windows User</cp:lastModifiedBy>
  <cp:revision>8</cp:revision>
  <dcterms:created xsi:type="dcterms:W3CDTF">2020-04-02T05:01:13Z</dcterms:created>
  <dcterms:modified xsi:type="dcterms:W3CDTF">2020-04-02T05:30:25Z</dcterms:modified>
</cp:coreProperties>
</file>