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2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8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3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4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1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1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0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5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8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24FEF-9D4D-4802-B7E7-17F48D82FA0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FA100-74E5-4F96-9FEB-703FF6925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6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Gram </a:t>
            </a:r>
            <a:r>
              <a:rPr lang="en-US" b="1" dirty="0" smtClean="0"/>
              <a:t>Blight</a:t>
            </a:r>
            <a:r>
              <a:rPr lang="en-US" dirty="0" smtClean="0"/>
              <a:t> (Also known as chickpea blight)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April 13,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9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and Importance: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Reported </a:t>
            </a:r>
            <a:r>
              <a:rPr lang="en-US" dirty="0"/>
              <a:t>in 26 countries </a:t>
            </a:r>
          </a:p>
          <a:p>
            <a:pPr lvl="0"/>
            <a:r>
              <a:rPr lang="en-US" dirty="0"/>
              <a:t>In 1930s it caused total loss of crop in Spain</a:t>
            </a:r>
          </a:p>
          <a:p>
            <a:pPr lvl="0"/>
            <a:r>
              <a:rPr lang="en-US" dirty="0"/>
              <a:t>In Sub-continent (Pak) appeared in epidemic form in 1922-33 &amp; caused losses about 70 %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5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Causal </a:t>
            </a:r>
            <a:r>
              <a:rPr lang="en-US" dirty="0"/>
              <a:t>organism: </a:t>
            </a:r>
            <a:r>
              <a:rPr lang="en-US" i="1" dirty="0" err="1"/>
              <a:t>Ascochyta</a:t>
            </a:r>
            <a:r>
              <a:rPr lang="en-US" i="1" dirty="0"/>
              <a:t> </a:t>
            </a:r>
            <a:r>
              <a:rPr lang="en-US" i="1" dirty="0" err="1"/>
              <a:t>rabei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9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Circular </a:t>
            </a:r>
            <a:r>
              <a:rPr lang="en-US" dirty="0"/>
              <a:t>spots appear on leaves &amp; pods, elongated spots on petioles &amp; stem</a:t>
            </a:r>
          </a:p>
          <a:p>
            <a:pPr lvl="0"/>
            <a:r>
              <a:rPr lang="en-US" dirty="0"/>
              <a:t>Brown dots formed in the spots</a:t>
            </a:r>
          </a:p>
          <a:p>
            <a:pPr lvl="0"/>
            <a:r>
              <a:rPr lang="en-US" dirty="0"/>
              <a:t>Seeds in pods may also show lesions</a:t>
            </a:r>
          </a:p>
          <a:p>
            <a:pPr lvl="0"/>
            <a:r>
              <a:rPr lang="en-US" dirty="0"/>
              <a:t>In severe attack stem girdled (trapped) at base &amp; plants die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1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222" y="1813574"/>
            <a:ext cx="2619375" cy="32848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995487"/>
            <a:ext cx="2362200" cy="31029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8278" y="1903448"/>
            <a:ext cx="2672195" cy="3105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0800000" flipH="1" flipV="1">
            <a:off x="1542476" y="5902035"/>
            <a:ext cx="851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Circular spots along with dots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6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 on stem: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0" y="1939131"/>
            <a:ext cx="57150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 cycle: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Survive </a:t>
            </a:r>
            <a:r>
              <a:rPr lang="en-US" dirty="0"/>
              <a:t>as </a:t>
            </a:r>
            <a:r>
              <a:rPr lang="en-US" dirty="0" err="1"/>
              <a:t>pycnidia</a:t>
            </a:r>
            <a:r>
              <a:rPr lang="en-US" dirty="0"/>
              <a:t> on debris in soil &amp; also on seed</a:t>
            </a:r>
          </a:p>
          <a:p>
            <a:pPr lvl="0"/>
            <a:r>
              <a:rPr lang="en-US" dirty="0"/>
              <a:t>Secondary spread is through rain drops &amp; splashes, by insects &amp; strong wind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3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Epidemiology: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</a:t>
            </a:r>
            <a:r>
              <a:rPr lang="en-US" dirty="0"/>
              <a:t>rain fall &amp; Temp. 22-26°C are conducive for epidemic </a:t>
            </a:r>
          </a:p>
        </p:txBody>
      </p:sp>
    </p:spTree>
    <p:extLst>
      <p:ext uri="{BB962C8B-B14F-4D97-AF65-F5344CB8AC3E}">
        <p14:creationId xmlns:p14="http://schemas.microsoft.com/office/powerpoint/2010/main" val="190694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Removal </a:t>
            </a:r>
            <a:r>
              <a:rPr lang="en-US" dirty="0"/>
              <a:t>&amp; destruction of plant debris</a:t>
            </a:r>
          </a:p>
          <a:p>
            <a:pPr lvl="0"/>
            <a:r>
              <a:rPr lang="en-US" dirty="0"/>
              <a:t>Crop rotation &amp; deep sowing</a:t>
            </a:r>
          </a:p>
          <a:p>
            <a:pPr lvl="0"/>
            <a:r>
              <a:rPr lang="en-US" dirty="0"/>
              <a:t>Intercropping with cereals</a:t>
            </a:r>
          </a:p>
          <a:p>
            <a:pPr lvl="0"/>
            <a:r>
              <a:rPr lang="en-US" dirty="0"/>
              <a:t>Seed treatment with </a:t>
            </a:r>
            <a:r>
              <a:rPr lang="en-US" dirty="0" err="1"/>
              <a:t>Agrosan</a:t>
            </a:r>
            <a:r>
              <a:rPr lang="en-US" dirty="0"/>
              <a:t>, copper </a:t>
            </a:r>
            <a:r>
              <a:rPr lang="en-US" dirty="0" err="1"/>
              <a:t>sulphate</a:t>
            </a:r>
            <a:endParaRPr lang="en-US" dirty="0"/>
          </a:p>
          <a:p>
            <a:pPr lvl="0"/>
            <a:r>
              <a:rPr lang="en-US" dirty="0"/>
              <a:t>Spray Zineb, </a:t>
            </a:r>
            <a:r>
              <a:rPr lang="en-US" dirty="0" err="1"/>
              <a:t>Mineb</a:t>
            </a:r>
            <a:r>
              <a:rPr lang="en-US" dirty="0"/>
              <a:t>, </a:t>
            </a:r>
            <a:r>
              <a:rPr lang="en-US" dirty="0" err="1"/>
              <a:t>Captan</a:t>
            </a:r>
            <a:r>
              <a:rPr lang="en-US" dirty="0"/>
              <a:t>, </a:t>
            </a:r>
            <a:r>
              <a:rPr lang="en-US" dirty="0" err="1"/>
              <a:t>Dacnil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Resistant varieties (F-8, C-325, C-727, </a:t>
            </a:r>
            <a:r>
              <a:rPr lang="en-US" dirty="0" err="1"/>
              <a:t>Kabli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Gram Blight (Also known as chickpea blight)</vt:lpstr>
      <vt:lpstr>History and Importance: </vt:lpstr>
      <vt:lpstr>Etiology: </vt:lpstr>
      <vt:lpstr>Symptoms: </vt:lpstr>
      <vt:lpstr>Symptoms:</vt:lpstr>
      <vt:lpstr>Symptoms on stem:</vt:lpstr>
      <vt:lpstr>Disease cycle: </vt:lpstr>
      <vt:lpstr>Epidemiology:</vt:lpstr>
      <vt:lpstr>Management: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 Blight </dc:title>
  <dc:creator>Windows User</dc:creator>
  <cp:lastModifiedBy>Windows User</cp:lastModifiedBy>
  <cp:revision>8</cp:revision>
  <dcterms:created xsi:type="dcterms:W3CDTF">2020-04-13T04:28:48Z</dcterms:created>
  <dcterms:modified xsi:type="dcterms:W3CDTF">2020-04-13T04:48:44Z</dcterms:modified>
</cp:coreProperties>
</file>