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1A63-0AD6-4D83-9D58-7A79F5E86C4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3AA92-3BD7-405C-BC6A-1B2F2828E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2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1A63-0AD6-4D83-9D58-7A79F5E86C4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3AA92-3BD7-405C-BC6A-1B2F2828E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2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1A63-0AD6-4D83-9D58-7A79F5E86C4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3AA92-3BD7-405C-BC6A-1B2F2828E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27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1A63-0AD6-4D83-9D58-7A79F5E86C4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3AA92-3BD7-405C-BC6A-1B2F2828E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1A63-0AD6-4D83-9D58-7A79F5E86C4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3AA92-3BD7-405C-BC6A-1B2F2828E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2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1A63-0AD6-4D83-9D58-7A79F5E86C4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3AA92-3BD7-405C-BC6A-1B2F2828E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1A63-0AD6-4D83-9D58-7A79F5E86C4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3AA92-3BD7-405C-BC6A-1B2F2828E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7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1A63-0AD6-4D83-9D58-7A79F5E86C4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3AA92-3BD7-405C-BC6A-1B2F2828E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1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1A63-0AD6-4D83-9D58-7A79F5E86C4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3AA92-3BD7-405C-BC6A-1B2F2828E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1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1A63-0AD6-4D83-9D58-7A79F5E86C4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3AA92-3BD7-405C-BC6A-1B2F2828E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1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1A63-0AD6-4D83-9D58-7A79F5E86C4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3AA92-3BD7-405C-BC6A-1B2F2828E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0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91A63-0AD6-4D83-9D58-7A79F5E86C4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3AA92-3BD7-405C-BC6A-1B2F2828E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0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Encorporesis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74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Voluntary or Involuntary fecal </a:t>
            </a:r>
            <a:r>
              <a:rPr lang="en-US" dirty="0" err="1" smtClean="0"/>
              <a:t>soiling,inappropriate</a:t>
            </a:r>
            <a:r>
              <a:rPr lang="en-US" dirty="0" smtClean="0"/>
              <a:t> place</a:t>
            </a:r>
          </a:p>
          <a:p>
            <a:r>
              <a:rPr lang="en-US" dirty="0" smtClean="0"/>
              <a:t>1/month  for 3 consecutive </a:t>
            </a:r>
            <a:r>
              <a:rPr lang="en-US" dirty="0" smtClean="0"/>
              <a:t>months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4800" dirty="0" smtClean="0"/>
              <a:t>Etiology</a:t>
            </a:r>
            <a:endParaRPr lang="en-US" dirty="0" smtClean="0"/>
          </a:p>
          <a:p>
            <a:r>
              <a:rPr lang="en-US" dirty="0" smtClean="0"/>
              <a:t>4yrs</a:t>
            </a:r>
          </a:p>
          <a:p>
            <a:r>
              <a:rPr lang="en-US" dirty="0" err="1" smtClean="0"/>
              <a:t>Behavioural</a:t>
            </a:r>
            <a:r>
              <a:rPr lang="en-US" dirty="0" smtClean="0"/>
              <a:t> factors</a:t>
            </a:r>
          </a:p>
          <a:p>
            <a:r>
              <a:rPr lang="en-US" dirty="0" smtClean="0"/>
              <a:t>Anatomic factors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89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GPE-growth </a:t>
            </a:r>
            <a:r>
              <a:rPr lang="en-US" dirty="0" err="1" smtClean="0"/>
              <a:t>parametrs</a:t>
            </a:r>
            <a:r>
              <a:rPr lang="en-US" dirty="0" smtClean="0"/>
              <a:t>(hypothyroidism)</a:t>
            </a:r>
          </a:p>
          <a:p>
            <a:r>
              <a:rPr lang="en-US" dirty="0" smtClean="0"/>
              <a:t>Neurological examination</a:t>
            </a:r>
          </a:p>
          <a:p>
            <a:r>
              <a:rPr lang="en-US" dirty="0" err="1" smtClean="0"/>
              <a:t>Spine,abdominal</a:t>
            </a:r>
            <a:endParaRPr lang="en-US" dirty="0" smtClean="0"/>
          </a:p>
          <a:p>
            <a:r>
              <a:rPr lang="en-US" dirty="0" smtClean="0"/>
              <a:t>Rectal </a:t>
            </a:r>
          </a:p>
          <a:p>
            <a:r>
              <a:rPr lang="en-US" dirty="0" smtClean="0"/>
              <a:t>TSH</a:t>
            </a:r>
          </a:p>
          <a:p>
            <a:r>
              <a:rPr lang="en-US" dirty="0" smtClean="0"/>
              <a:t>Rectal </a:t>
            </a:r>
            <a:r>
              <a:rPr lang="en-US" dirty="0" err="1" smtClean="0"/>
              <a:t>manometry</a:t>
            </a:r>
            <a:r>
              <a:rPr lang="en-US" dirty="0" smtClean="0"/>
              <a:t>/biopsy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392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Managment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Enemas and laxatives</a:t>
            </a:r>
          </a:p>
          <a:p>
            <a:r>
              <a:rPr lang="en-US" dirty="0" smtClean="0"/>
              <a:t>Mineral oil</a:t>
            </a:r>
          </a:p>
          <a:p>
            <a:r>
              <a:rPr lang="en-US" dirty="0" err="1" smtClean="0"/>
              <a:t>Gastrocolic</a:t>
            </a:r>
            <a:endParaRPr lang="en-US" dirty="0" smtClean="0"/>
          </a:p>
          <a:p>
            <a:r>
              <a:rPr lang="en-US" dirty="0" smtClean="0"/>
              <a:t>Dietary modifications</a:t>
            </a:r>
          </a:p>
          <a:p>
            <a:r>
              <a:rPr lang="en-US" dirty="0" err="1" smtClean="0"/>
              <a:t>Behavioural</a:t>
            </a:r>
            <a:r>
              <a:rPr lang="en-US" dirty="0" smtClean="0"/>
              <a:t>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161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Encorporesis</vt:lpstr>
      <vt:lpstr>Definition</vt:lpstr>
      <vt:lpstr>Clinical Assessment</vt:lpstr>
      <vt:lpstr>Managment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Encorporesis</dc:title>
  <dc:creator>Bilal-O-PC-2</dc:creator>
  <cp:lastModifiedBy>Bilal-O-PC-2</cp:lastModifiedBy>
  <cp:revision>2</cp:revision>
  <dcterms:created xsi:type="dcterms:W3CDTF">2020-05-07T18:42:01Z</dcterms:created>
  <dcterms:modified xsi:type="dcterms:W3CDTF">2020-05-07T18:44:33Z</dcterms:modified>
</cp:coreProperties>
</file>