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CLINICAL GUIDELINES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SOURCE OF EVIDENCE BASED PHYSICAL THERAPY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41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1111\PT\DSC07972_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3825"/>
            <a:ext cx="548640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5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 Clinical condition of interest </a:t>
            </a:r>
            <a:r>
              <a:rPr lang="en-US" sz="2800" dirty="0" err="1" smtClean="0"/>
              <a:t>e.g</a:t>
            </a:r>
            <a:endParaRPr lang="en-US" sz="2800" dirty="0" smtClean="0"/>
          </a:p>
          <a:p>
            <a:r>
              <a:rPr lang="en-US" sz="2800" dirty="0" smtClean="0"/>
              <a:t>Intervention</a:t>
            </a:r>
          </a:p>
          <a:p>
            <a:r>
              <a:rPr lang="en-US" sz="2800" dirty="0" smtClean="0"/>
              <a:t>Prognosis</a:t>
            </a:r>
          </a:p>
          <a:p>
            <a:r>
              <a:rPr lang="en-US" sz="2800" dirty="0" smtClean="0"/>
              <a:t>Diagnosis</a:t>
            </a:r>
          </a:p>
          <a:p>
            <a:r>
              <a:rPr lang="en-US" sz="2800" dirty="0" smtClean="0"/>
              <a:t>Experience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What will be point / mode of action in such a situation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clinical guidelines?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Single source of information</a:t>
            </a:r>
          </a:p>
          <a:p>
            <a:r>
              <a:rPr lang="en-US" sz="3600" dirty="0" smtClean="0"/>
              <a:t>Evidence based clinical </a:t>
            </a:r>
            <a:r>
              <a:rPr lang="en-US" sz="3600" dirty="0"/>
              <a:t>guidelines integrate high-quality </a:t>
            </a:r>
            <a:r>
              <a:rPr lang="en-US" sz="3600" dirty="0" smtClean="0"/>
              <a:t>clinical research </a:t>
            </a:r>
            <a:r>
              <a:rPr lang="en-US" sz="3600" dirty="0"/>
              <a:t>with contributions from clinical </a:t>
            </a:r>
            <a:r>
              <a:rPr lang="en-US" sz="3600" dirty="0" smtClean="0"/>
              <a:t>experts and </a:t>
            </a:r>
            <a:r>
              <a:rPr lang="en-US" sz="3600" dirty="0"/>
              <a:t>patients, in order to formulate reliable </a:t>
            </a:r>
            <a:r>
              <a:rPr lang="en-US" sz="3600" dirty="0" smtClean="0"/>
              <a:t>recommendations for </a:t>
            </a:r>
            <a:r>
              <a:rPr lang="en-US" sz="3600" dirty="0"/>
              <a:t>practice.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 readymade resource </a:t>
            </a:r>
            <a:r>
              <a:rPr lang="en-US" sz="3200" dirty="0"/>
              <a:t>of high-quality information for </a:t>
            </a:r>
            <a:r>
              <a:rPr lang="en-US" sz="3200" dirty="0" smtClean="0"/>
              <a:t>both practitioner </a:t>
            </a:r>
            <a:r>
              <a:rPr lang="en-US" sz="3200" dirty="0"/>
              <a:t>and </a:t>
            </a:r>
            <a:r>
              <a:rPr lang="en-US" sz="3200" dirty="0" smtClean="0"/>
              <a:t>patient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so they can discuss together </a:t>
            </a:r>
            <a:r>
              <a:rPr lang="en-US" sz="3200" dirty="0" smtClean="0"/>
              <a:t>the different </a:t>
            </a:r>
            <a:r>
              <a:rPr lang="en-US" sz="3200" dirty="0"/>
              <a:t>options for treatment and the different degrees </a:t>
            </a:r>
            <a:r>
              <a:rPr lang="en-US" sz="3200" dirty="0" smtClean="0"/>
              <a:t>of benefit </a:t>
            </a:r>
            <a:r>
              <a:rPr lang="en-US" sz="3200" dirty="0"/>
              <a:t>or risk that interventions may have for that patient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clinical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Clinical guidelines are </a:t>
            </a:r>
            <a:r>
              <a:rPr lang="en-US" sz="4000" dirty="0" smtClean="0">
                <a:latin typeface="+mj-lt"/>
              </a:rPr>
              <a:t>systematically </a:t>
            </a:r>
            <a:r>
              <a:rPr lang="en-US" sz="4000" dirty="0">
                <a:latin typeface="+mj-lt"/>
              </a:rPr>
              <a:t>developed</a:t>
            </a:r>
          </a:p>
          <a:p>
            <a:pPr marL="0" indent="0">
              <a:buNone/>
            </a:pPr>
            <a:r>
              <a:rPr lang="en-US" sz="4000" dirty="0">
                <a:latin typeface="+mj-lt"/>
              </a:rPr>
              <a:t>statements to assist practitioner and patient </a:t>
            </a:r>
            <a:r>
              <a:rPr lang="en-US" sz="4000" dirty="0" smtClean="0">
                <a:latin typeface="+mj-lt"/>
              </a:rPr>
              <a:t>decisions about </a:t>
            </a:r>
            <a:r>
              <a:rPr lang="en-US" sz="4000" dirty="0">
                <a:latin typeface="+mj-lt"/>
              </a:rPr>
              <a:t>appropriate health care for specific circumstances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efination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Systematic review </a:t>
            </a:r>
            <a:r>
              <a:rPr lang="en-US" sz="4000" dirty="0" err="1" smtClean="0"/>
              <a:t>Vs</a:t>
            </a:r>
            <a:r>
              <a:rPr lang="en-US" sz="4000" dirty="0" smtClean="0"/>
              <a:t> Guidelines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Single clinical question</a:t>
            </a:r>
          </a:p>
          <a:p>
            <a:r>
              <a:rPr lang="en-US" sz="2800" dirty="0" smtClean="0"/>
              <a:t>Almost no rule of patients in designing SR</a:t>
            </a:r>
          </a:p>
          <a:p>
            <a:r>
              <a:rPr lang="en-US" sz="2800" dirty="0" smtClean="0"/>
              <a:t> Quicker</a:t>
            </a:r>
          </a:p>
          <a:p>
            <a:endParaRPr lang="en-US" sz="2800" dirty="0"/>
          </a:p>
          <a:p>
            <a:r>
              <a:rPr lang="en-US" sz="2800" dirty="0" smtClean="0"/>
              <a:t>Published as report for practice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many aspects</a:t>
            </a:r>
          </a:p>
          <a:p>
            <a:r>
              <a:rPr lang="en-US" sz="2800" dirty="0" err="1" smtClean="0"/>
              <a:t>Pt’s</a:t>
            </a:r>
            <a:r>
              <a:rPr lang="en-US" sz="2800" dirty="0"/>
              <a:t> </a:t>
            </a:r>
            <a:r>
              <a:rPr lang="en-US" sz="2800" dirty="0" smtClean="0"/>
              <a:t>preferences , experiences etc.</a:t>
            </a:r>
          </a:p>
          <a:p>
            <a:r>
              <a:rPr lang="en-US" sz="2800" dirty="0" smtClean="0"/>
              <a:t>Take time</a:t>
            </a:r>
          </a:p>
          <a:p>
            <a:endParaRPr lang="en-US" sz="2800" dirty="0"/>
          </a:p>
          <a:p>
            <a:r>
              <a:rPr lang="en-US" sz="2800" dirty="0" smtClean="0"/>
              <a:t>Patient version is also published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003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EBPT</a:t>
            </a:r>
          </a:p>
          <a:p>
            <a:r>
              <a:rPr lang="en-US" sz="3600" dirty="0" smtClean="0"/>
              <a:t>1990s</a:t>
            </a:r>
          </a:p>
          <a:p>
            <a:r>
              <a:rPr lang="en-US" sz="3600" dirty="0" smtClean="0"/>
              <a:t>Increasing # of literature</a:t>
            </a:r>
          </a:p>
          <a:p>
            <a:r>
              <a:rPr lang="en-US" sz="3600" dirty="0" smtClean="0"/>
              <a:t>Quality care , patient expectation</a:t>
            </a:r>
          </a:p>
          <a:p>
            <a:r>
              <a:rPr lang="en-US" sz="3600" dirty="0" smtClean="0"/>
              <a:t>Experience / peers &gt; </a:t>
            </a:r>
            <a:r>
              <a:rPr lang="en-US" sz="3600" dirty="0" smtClean="0"/>
              <a:t>reliability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/>
              <a:t> </a:t>
            </a:r>
            <a:r>
              <a:rPr lang="en-US" sz="3600" dirty="0" smtClean="0"/>
              <a:t>Source </a:t>
            </a:r>
            <a:r>
              <a:rPr lang="en-US" sz="3600" smtClean="0"/>
              <a:t>for guidelines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09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97</TotalTime>
  <Words>185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Hardcover</vt:lpstr>
      <vt:lpstr>CLINICAL GUIDELINES</vt:lpstr>
      <vt:lpstr>PowerPoint Presentation</vt:lpstr>
      <vt:lpstr>What are clinical guidelines?</vt:lpstr>
      <vt:lpstr>PowerPoint Presentation</vt:lpstr>
      <vt:lpstr>Purpose of clinical guidelines</vt:lpstr>
      <vt:lpstr>Defination</vt:lpstr>
      <vt:lpstr>Systematic review Vs Guidelines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GUIDELINES</dc:title>
  <dc:creator>Abdul Munem</dc:creator>
  <cp:lastModifiedBy>ismail - [2010]</cp:lastModifiedBy>
  <cp:revision>19</cp:revision>
  <dcterms:created xsi:type="dcterms:W3CDTF">2006-08-16T00:00:00Z</dcterms:created>
  <dcterms:modified xsi:type="dcterms:W3CDTF">2014-03-20T21:02:28Z</dcterms:modified>
</cp:coreProperties>
</file>