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8" r:id="rId2"/>
    <p:sldId id="258" r:id="rId3"/>
    <p:sldId id="259" r:id="rId4"/>
    <p:sldId id="298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5FAD-64B3-4F5E-A89D-AE875CBE376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3F58B-5D27-498B-9377-11989BB33762}">
      <dgm:prSet custT="1"/>
      <dgm:spPr/>
      <dgm:t>
        <a:bodyPr/>
        <a:lstStyle/>
        <a:p>
          <a:pPr rtl="0"/>
          <a:r>
            <a:rPr lang="en-US" sz="2800" b="1" u="sng" dirty="0" smtClean="0"/>
            <a:t>Pharmacy Student!</a:t>
          </a:r>
          <a:endParaRPr lang="en-US" sz="2800" u="sng" dirty="0"/>
        </a:p>
      </dgm:t>
    </dgm:pt>
    <dgm:pt modelId="{114EB0DA-65C1-437D-8F9F-BEBA137EFE94}" type="parTrans" cxnId="{513F722A-CA0A-4CA9-BBB1-16BD52092084}">
      <dgm:prSet/>
      <dgm:spPr/>
      <dgm:t>
        <a:bodyPr/>
        <a:lstStyle/>
        <a:p>
          <a:endParaRPr lang="en-US"/>
        </a:p>
      </dgm:t>
    </dgm:pt>
    <dgm:pt modelId="{11036A33-6467-432A-B26D-74B6C57FDE3C}" type="sibTrans" cxnId="{513F722A-CA0A-4CA9-BBB1-16BD52092084}">
      <dgm:prSet/>
      <dgm:spPr/>
      <dgm:t>
        <a:bodyPr/>
        <a:lstStyle/>
        <a:p>
          <a:endParaRPr lang="en-US"/>
        </a:p>
      </dgm:t>
    </dgm:pt>
    <dgm:pt modelId="{8B415D3F-6340-4935-9A08-AAF994C95012}" type="pres">
      <dgm:prSet presAssocID="{92715FAD-64B3-4F5E-A89D-AE875CBE3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E3D47-D196-47C8-9BB6-02F48F7F5107}" type="pres">
      <dgm:prSet presAssocID="{1B63F58B-5D27-498B-9377-11989BB33762}" presName="parentText" presStyleLbl="node1" presStyleIdx="0" presStyleCnt="1" custLinFactNeighborX="17792" custLinFactNeighborY="203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BB1BB-D2B0-41F7-948D-1E1F92D60E96}" type="presOf" srcId="{1B63F58B-5D27-498B-9377-11989BB33762}" destId="{2FBE3D47-D196-47C8-9BB6-02F48F7F5107}" srcOrd="0" destOrd="0" presId="urn:microsoft.com/office/officeart/2005/8/layout/vList2"/>
    <dgm:cxn modelId="{513F722A-CA0A-4CA9-BBB1-16BD52092084}" srcId="{92715FAD-64B3-4F5E-A89D-AE875CBE3766}" destId="{1B63F58B-5D27-498B-9377-11989BB33762}" srcOrd="0" destOrd="0" parTransId="{114EB0DA-65C1-437D-8F9F-BEBA137EFE94}" sibTransId="{11036A33-6467-432A-B26D-74B6C57FDE3C}"/>
    <dgm:cxn modelId="{65B482FA-ABD6-4796-9AD6-484E48BC4C8F}" type="presOf" srcId="{92715FAD-64B3-4F5E-A89D-AE875CBE3766}" destId="{8B415D3F-6340-4935-9A08-AAF994C95012}" srcOrd="0" destOrd="0" presId="urn:microsoft.com/office/officeart/2005/8/layout/vList2"/>
    <dgm:cxn modelId="{8138373F-32E0-4681-A4D7-0F9CE3330E99}" type="presParOf" srcId="{8B415D3F-6340-4935-9A08-AAF994C95012}" destId="{2FBE3D47-D196-47C8-9BB6-02F48F7F5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20109-5229-455D-8DF7-6E682BE247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6CC36-438C-4748-9A19-4F5D42B0D8EE}" type="pres">
      <dgm:prSet presAssocID="{09E20109-5229-455D-8DF7-6E682BE24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737C3-2FB1-4CD7-B680-109772F31E4D}" type="presOf" srcId="{09E20109-5229-455D-8DF7-6E682BE24758}" destId="{0E56CC36-438C-4748-9A19-4F5D42B0D8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3D47-D196-47C8-9BB6-02F48F7F5107}">
      <dsp:nvSpPr>
        <dsp:cNvPr id="0" name=""/>
        <dsp:cNvSpPr/>
      </dsp:nvSpPr>
      <dsp:spPr>
        <a:xfrm>
          <a:off x="0" y="402"/>
          <a:ext cx="3494804" cy="570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dirty="0" smtClean="0"/>
            <a:t>Pharmacy Student!</a:t>
          </a:r>
          <a:endParaRPr lang="en-US" sz="2800" u="sng" kern="1200" dirty="0"/>
        </a:p>
      </dsp:txBody>
      <dsp:txXfrm>
        <a:off x="27861" y="28263"/>
        <a:ext cx="3439082" cy="515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C888-BEA8-441A-96C1-D4F1D7C27E13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9889-D125-401D-B7AF-55D9106F2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962" y="1302551"/>
            <a:ext cx="10450168" cy="1175716"/>
          </a:xfrm>
        </p:spPr>
        <p:txBody>
          <a:bodyPr bIns="0" anchor="b">
            <a:normAutofit/>
          </a:bodyPr>
          <a:lstStyle>
            <a:lvl1pPr algn="l">
              <a:defRPr sz="6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1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79B35-ECF3-4911-8732-C29F1A9E0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8506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1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0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1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3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/>
          <a:lstStyle/>
          <a:p>
            <a:fld id="{E5D268AB-CE4A-42D3-AEAB-06DE0706809D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55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E5D268AB-CE4A-42D3-AEAB-06DE0706809D}" type="datetimeFigureOut">
              <a:rPr lang="en-US" smtClean="0"/>
              <a:t>29-Apr-20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80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BAE18F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682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108475"/>
            <a:ext cx="1697970" cy="171014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035820" y="1773460"/>
            <a:ext cx="204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With</a:t>
            </a:r>
            <a:r>
              <a:rPr lang="en-US" baseline="0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Munim</a:t>
            </a:r>
            <a:r>
              <a:rPr lang="en-US" dirty="0" smtClean="0">
                <a:solidFill>
                  <a:srgbClr val="0000FF"/>
                </a:solidFill>
              </a:rPr>
              <a:t> Akhtar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4" name="chimes.wav"/>
          </p:stSnd>
        </p:sndAc>
      </p:transition>
    </mc:Choice>
    <mc:Fallback xmlns="">
      <p:transition spd="slow">
        <p:fad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repeatCount="indefinite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rgbClr val="FF0000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786" y="289934"/>
            <a:ext cx="1012994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nl-BE" sz="6600" b="1" dirty="0" smtClean="0"/>
              <a:t>Componets of Computer</a:t>
            </a:r>
            <a:endParaRPr lang="en-US" sz="6600" b="1" dirty="0">
              <a:ln/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2576" y="4343124"/>
            <a:ext cx="801333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rgbClr val="FF0000"/>
                </a:solidFill>
              </a:rPr>
              <a:t>Pharm-D</a:t>
            </a:r>
            <a:r>
              <a:rPr lang="en-US" sz="3600" b="1" dirty="0" smtClean="0">
                <a:ln/>
              </a:rPr>
              <a:t> (Doctor of Pharmacy),</a:t>
            </a:r>
          </a:p>
          <a:p>
            <a:r>
              <a:rPr lang="en-US" sz="3600" b="1" dirty="0" smtClean="0">
                <a:ln/>
                <a:solidFill>
                  <a:srgbClr val="FF0000"/>
                </a:solidFill>
              </a:rPr>
              <a:t>DPT</a:t>
            </a:r>
            <a:r>
              <a:rPr lang="en-US" sz="3600" b="1" dirty="0" smtClean="0">
                <a:ln/>
              </a:rPr>
              <a:t> (Doctor of Physiotherapy) &amp;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Pharmacy Technician</a:t>
            </a:r>
            <a:r>
              <a:rPr lang="en-US" sz="3600" b="1" dirty="0" smtClean="0">
                <a:ln/>
              </a:rPr>
              <a:t>. </a:t>
            </a:r>
            <a:endParaRPr lang="en-US" sz="3600" b="1" dirty="0">
              <a:ln/>
            </a:endParaRPr>
          </a:p>
          <a:p>
            <a:r>
              <a:rPr lang="en-US" sz="3600" b="1" dirty="0" smtClean="0">
                <a:ln/>
              </a:rPr>
              <a:t> </a:t>
            </a:r>
            <a:endParaRPr lang="en-US" sz="3600" b="1" dirty="0">
              <a:ln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25248" y="1904789"/>
            <a:ext cx="2267909" cy="2261812"/>
            <a:chOff x="7264416" y="1417109"/>
            <a:chExt cx="2267909" cy="2261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64416" y="1417109"/>
              <a:ext cx="2267909" cy="22618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740993" y="1712992"/>
              <a:ext cx="13971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</a:rPr>
                <a:t>03</a:t>
              </a:r>
              <a:endParaRPr lang="en-US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6095" y="2763933"/>
              <a:ext cx="1004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Part</a:t>
              </a:r>
              <a:endParaRPr lang="en-US" sz="2800" b="1" u="sng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477213" y="3237536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/>
                <a:solidFill>
                  <a:srgbClr val="0000FF"/>
                </a:solidFill>
              </a:rPr>
              <a:t>Recommended For 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47407292"/>
              </p:ext>
            </p:extLst>
          </p:nvPr>
        </p:nvGraphicFramePr>
        <p:xfrm>
          <a:off x="2540148" y="3748924"/>
          <a:ext cx="3494804" cy="57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29784" y="3974591"/>
            <a:ext cx="2437477" cy="2795693"/>
            <a:chOff x="9859112" y="3861331"/>
            <a:chExt cx="2190030" cy="2253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4" t="9549" r="3382" b="5169"/>
            <a:stretch/>
          </p:blipFill>
          <p:spPr>
            <a:xfrm rot="5400000">
              <a:off x="9852896" y="3967845"/>
              <a:ext cx="2253712" cy="20406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9859112" y="5781425"/>
              <a:ext cx="2190030" cy="333619"/>
              <a:chOff x="7235733" y="6013526"/>
              <a:chExt cx="2190030" cy="33361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67" t="55653" r="3733" b="17993"/>
              <a:stretch/>
            </p:blipFill>
            <p:spPr>
              <a:xfrm rot="5400000">
                <a:off x="8229850" y="5173562"/>
                <a:ext cx="333619" cy="2013547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235733" y="6056546"/>
                <a:ext cx="2190030" cy="210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cap="all" dirty="0" smtClean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Muhammad </a:t>
                </a:r>
                <a:r>
                  <a:rPr lang="en-US" sz="1100" b="1" cap="all" dirty="0" err="1" smtClean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Munim</a:t>
                </a:r>
                <a:r>
                  <a:rPr lang="en-US" sz="1100" b="1" cap="all" dirty="0" smtClean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 Akhtar</a:t>
                </a:r>
                <a:endParaRPr lang="en-US" sz="1100" b="1" cap="all" dirty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60" b="660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7" t="14903" r="837" b="30353"/>
          <a:stretch/>
        </p:blipFill>
        <p:spPr>
          <a:xfrm>
            <a:off x="749852" y="1756458"/>
            <a:ext cx="2084529" cy="202876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866753" y="3994965"/>
            <a:ext cx="2258521" cy="2764767"/>
            <a:chOff x="9866753" y="4063205"/>
            <a:chExt cx="2258521" cy="276476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9" t="8079" r="12837" b="7633"/>
            <a:stretch/>
          </p:blipFill>
          <p:spPr>
            <a:xfrm rot="5400000">
              <a:off x="9613630" y="4316328"/>
              <a:ext cx="2764767" cy="225852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1" t="2751" r="36528" b="27427"/>
            <a:stretch/>
          </p:blipFill>
          <p:spPr>
            <a:xfrm>
              <a:off x="10501905" y="5118672"/>
              <a:ext cx="1153647" cy="8188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3904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7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2.RAM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27909" y="1295400"/>
            <a:ext cx="5153891" cy="44958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most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of computer </a:t>
            </a:r>
          </a:p>
          <a:p>
            <a:pPr marL="514350" indent="-51435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Access Memory RAM stores information temporarily</a:t>
            </a:r>
          </a:p>
          <a:p>
            <a:pPr marL="514350" indent="-51435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RAM in the computer more faster computer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works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9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 is in the form of a chip and different vendors have developed the RAM of different capacities </a:t>
            </a:r>
          </a:p>
        </p:txBody>
      </p:sp>
      <p:pic>
        <p:nvPicPr>
          <p:cNvPr id="11268" name="Picture 5" descr="computer-ram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3200400"/>
            <a:ext cx="3810000" cy="3467100"/>
          </a:xfrm>
          <a:noFill/>
        </p:spPr>
      </p:pic>
    </p:spTree>
    <p:extLst>
      <p:ext uri="{BB962C8B-B14F-4D97-AF65-F5344CB8AC3E}">
        <p14:creationId xmlns:p14="http://schemas.microsoft.com/office/powerpoint/2010/main" val="87407650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3.BIOS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371600"/>
            <a:ext cx="6629400" cy="449580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Input/Output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is a set of instructions in ROM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start most basic services of computer system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have more than one BIOS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5" descr="BIO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3467" y="4291189"/>
            <a:ext cx="4495800" cy="2730500"/>
          </a:xfrm>
          <a:noFill/>
        </p:spPr>
      </p:pic>
    </p:spTree>
    <p:extLst>
      <p:ext uri="{BB962C8B-B14F-4D97-AF65-F5344CB8AC3E}">
        <p14:creationId xmlns:p14="http://schemas.microsoft.com/office/powerpoint/2010/main" val="83222054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4. Cooling system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219200"/>
            <a:ext cx="4038600" cy="44958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2800" dirty="0"/>
              <a:t>A cooling mechanism prevent damage to computer from heat</a:t>
            </a:r>
          </a:p>
          <a:p>
            <a:pPr marL="514350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2800" dirty="0"/>
              <a:t>Contains fans and sinks</a:t>
            </a:r>
          </a:p>
          <a:p>
            <a:pPr marL="514350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2800" dirty="0"/>
              <a:t>The CPU, Computer case, power supply, some Hard disk, some adapter cards need cooling</a:t>
            </a:r>
          </a:p>
        </p:txBody>
      </p:sp>
      <p:pic>
        <p:nvPicPr>
          <p:cNvPr id="10244" name="Picture 7" descr="Fa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200400"/>
            <a:ext cx="4648200" cy="3486150"/>
          </a:xfrm>
          <a:noFill/>
        </p:spPr>
      </p:pic>
    </p:spTree>
    <p:extLst>
      <p:ext uri="{BB962C8B-B14F-4D97-AF65-F5344CB8AC3E}">
        <p14:creationId xmlns:p14="http://schemas.microsoft.com/office/powerpoint/2010/main" val="1133331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5. PCI slots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6781800" cy="449580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/>
              <a:t>Slot is the space provided on motherboard used to increase functionality of computer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z="2800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/>
              <a:t>There are RAM slots, AGP slots and expansion slots.</a:t>
            </a:r>
          </a:p>
        </p:txBody>
      </p:sp>
      <p:pic>
        <p:nvPicPr>
          <p:cNvPr id="13316" name="Picture 5" descr="PCI slot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58545" y="4073770"/>
            <a:ext cx="2895600" cy="2784231"/>
          </a:xfrm>
          <a:noFill/>
        </p:spPr>
      </p:pic>
    </p:spTree>
    <p:extLst>
      <p:ext uri="{BB962C8B-B14F-4D97-AF65-F5344CB8AC3E}">
        <p14:creationId xmlns:p14="http://schemas.microsoft.com/office/powerpoint/2010/main" val="86988666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00400" y="5105400"/>
            <a:ext cx="6019800" cy="1151930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990601"/>
            <a:ext cx="1564852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0514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15184" y="1737474"/>
            <a:ext cx="96911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IT Expertise </a:t>
            </a:r>
          </a:p>
          <a:p>
            <a:r>
              <a:rPr lang="en-US" sz="5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with </a:t>
            </a:r>
          </a:p>
          <a:p>
            <a:r>
              <a:rPr lang="en-US" sz="5400" b="1" cap="all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Munim</a:t>
            </a:r>
            <a:r>
              <a:rPr lang="en-US" sz="5400" b="1" cap="all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akhtar</a:t>
            </a:r>
            <a:endParaRPr lang="en-US" sz="54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32" y="414035"/>
            <a:ext cx="82155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solidFill>
                  <a:schemeClr val="accent3"/>
                </a:solidFill>
              </a:rPr>
              <a:t>Welcome to 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6368" y="5520514"/>
            <a:ext cx="7023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Free online </a:t>
            </a:r>
            <a:r>
              <a:rPr lang="en-US" sz="2800" b="1" dirty="0" smtClean="0"/>
              <a:t>quality educational tutorials</a:t>
            </a:r>
            <a:r>
              <a:rPr lang="en-US" sz="2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6362"/>
          <a:stretch/>
        </p:blipFill>
        <p:spPr>
          <a:xfrm>
            <a:off x="537219" y="2375055"/>
            <a:ext cx="2800544" cy="1697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220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060620" y="381000"/>
          <a:ext cx="22065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9266" r="8375" b="8361"/>
          <a:stretch/>
        </p:blipFill>
        <p:spPr>
          <a:xfrm>
            <a:off x="194162" y="967535"/>
            <a:ext cx="9847928" cy="4340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53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6863" y="0"/>
            <a:ext cx="9360931" cy="167335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nl-BE" sz="4400" dirty="0" smtClean="0"/>
              <a:t>What is </a:t>
            </a:r>
            <a:br>
              <a:rPr lang="nl-BE" sz="4400" dirty="0" smtClean="0"/>
            </a:br>
            <a:r>
              <a:rPr lang="nl-BE" sz="4400" dirty="0" smtClean="0"/>
              <a:t>Backing Storage Devices</a:t>
            </a:r>
            <a:endParaRPr lang="en-GB" altLang="zh-CN" sz="4400" dirty="0">
              <a:ea typeface="宋体" charset="-122"/>
            </a:endParaRPr>
          </a:p>
        </p:txBody>
      </p:sp>
      <p:pic>
        <p:nvPicPr>
          <p:cNvPr id="8196" name="Picture 6" descr="large_pile_dvds_stacked_800_cl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617" y="2017564"/>
            <a:ext cx="4811713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open_head_education_800_c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4" y="1896914"/>
            <a:ext cx="2927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52606" y="3127065"/>
            <a:ext cx="66005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type of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allow you to store data permanently,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is switched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off, data remain present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e.g., </a:t>
            </a:r>
            <a:r>
              <a:rPr lang="en-US" b="1" dirty="0" smtClean="0"/>
              <a:t>Disks, </a:t>
            </a:r>
            <a:r>
              <a:rPr lang="en-US" b="1" dirty="0"/>
              <a:t>USB Flash </a:t>
            </a:r>
            <a:r>
              <a:rPr lang="en-US" b="1" dirty="0" smtClean="0"/>
              <a:t>Drive, </a:t>
            </a:r>
            <a:r>
              <a:rPr lang="en-US" b="1" dirty="0"/>
              <a:t>Primary </a:t>
            </a:r>
            <a:r>
              <a:rPr lang="en-US" b="1" dirty="0" smtClean="0"/>
              <a:t>Memory </a:t>
            </a:r>
            <a:r>
              <a:rPr lang="en-US" dirty="0" smtClean="0"/>
              <a:t>etc.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1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838200"/>
            <a:ext cx="6400800" cy="1905000"/>
          </a:xfrm>
        </p:spPr>
        <p:txBody>
          <a:bodyPr/>
          <a:lstStyle/>
          <a:p>
            <a:pPr algn="ctr"/>
            <a:r>
              <a:rPr lang="en-US" sz="3600" b="1" dirty="0">
                <a:latin typeface="Stencil" pitchFamily="82" charset="0"/>
              </a:rPr>
              <a:t>COMPONENTS OF COMPUTER</a:t>
            </a:r>
          </a:p>
        </p:txBody>
      </p:sp>
      <p:pic>
        <p:nvPicPr>
          <p:cNvPr id="7" name="Picture 6" descr="win95_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622121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707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04850"/>
            <a:ext cx="64008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Computer Hardware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2438400"/>
            <a:ext cx="6553200" cy="4419600"/>
          </a:xfrm>
        </p:spPr>
        <p:txBody>
          <a:bodyPr/>
          <a:lstStyle/>
          <a:p>
            <a:pPr marL="609600" indent="-609600">
              <a:buBlip>
                <a:blip r:embed="rId3"/>
              </a:buBlip>
            </a:pPr>
            <a:r>
              <a:rPr lang="en-US" dirty="0" smtClean="0">
                <a:latin typeface="Arial Rounded MT Bold" pitchFamily="34" charset="0"/>
              </a:rPr>
              <a:t>MOTHER BOARD</a:t>
            </a:r>
          </a:p>
          <a:p>
            <a:pPr marL="609600" indent="-609600">
              <a:buBlip>
                <a:blip r:embed="rId3"/>
              </a:buBlip>
            </a:pPr>
            <a:r>
              <a:rPr lang="en-US" dirty="0" smtClean="0">
                <a:latin typeface="Arial Rounded MT Bold" pitchFamily="34" charset="0"/>
              </a:rPr>
              <a:t>INPUT DEVICES</a:t>
            </a:r>
          </a:p>
          <a:p>
            <a:pPr marL="609600" indent="-609600">
              <a:buBlip>
                <a:blip r:embed="rId3"/>
              </a:buBlip>
            </a:pPr>
            <a:r>
              <a:rPr lang="en-US" dirty="0" smtClean="0">
                <a:latin typeface="Arial Rounded MT Bold" pitchFamily="34" charset="0"/>
              </a:rPr>
              <a:t>STORAGE DEVICES</a:t>
            </a:r>
          </a:p>
          <a:p>
            <a:pPr marL="609600" indent="-609600">
              <a:buBlip>
                <a:blip r:embed="rId3"/>
              </a:buBlip>
            </a:pPr>
            <a:r>
              <a:rPr lang="en-US" dirty="0" smtClean="0">
                <a:latin typeface="Arial Rounded MT Bold" pitchFamily="34" charset="0"/>
              </a:rPr>
              <a:t>OUTPUT DEVICES</a:t>
            </a:r>
          </a:p>
          <a:p>
            <a:pPr marL="609600" indent="-609600">
              <a:buBlip>
                <a:blip r:embed="rId3"/>
              </a:buBlip>
            </a:pPr>
            <a:r>
              <a:rPr lang="en-US" dirty="0" smtClean="0">
                <a:latin typeface="Arial Rounded MT Bold" pitchFamily="34" charset="0"/>
              </a:rPr>
              <a:t>OTHER PERIPHERALS</a:t>
            </a:r>
          </a:p>
          <a:p>
            <a:pPr marL="609600" indent="-609600">
              <a:buNone/>
            </a:pPr>
            <a:endParaRPr lang="en-US" dirty="0" smtClean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47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ANKUR\My Documents\Google Image Result for http--img518_imageshack_us-img518-7922-k8t890arr7_jpg_files\index_files\dimension3000gn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228600"/>
            <a:ext cx="105156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271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Motherboard</a:t>
            </a:r>
            <a:endParaRPr lang="en-US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3200" dirty="0"/>
              <a:t>CPU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3200" dirty="0"/>
              <a:t>RAM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3200" dirty="0"/>
              <a:t>BIOS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3200" dirty="0"/>
              <a:t>Cooling system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3200" dirty="0"/>
              <a:t>PCI Slots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	</a:t>
            </a:r>
          </a:p>
        </p:txBody>
      </p:sp>
      <p:pic>
        <p:nvPicPr>
          <p:cNvPr id="8196" name="Picture 11" descr="boar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1" y="2362200"/>
            <a:ext cx="4746625" cy="4343400"/>
          </a:xfrm>
          <a:noFill/>
        </p:spPr>
      </p:pic>
    </p:spTree>
    <p:extLst>
      <p:ext uri="{BB962C8B-B14F-4D97-AF65-F5344CB8AC3E}">
        <p14:creationId xmlns:p14="http://schemas.microsoft.com/office/powerpoint/2010/main" val="219454220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1. Central Processing Unit (CPU)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821873" y="2286000"/>
            <a:ext cx="8382000" cy="2895600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dirty="0"/>
              <a:t>CPU or central processing unit is the main processing unit 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dirty="0"/>
              <a:t>It determines the   performance of the computer (processor speed) 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dirty="0"/>
              <a:t>Can be said a BRAIN of computer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400" dirty="0"/>
              <a:t>Currently Pentium Chip (Processor) are most popular </a:t>
            </a:r>
          </a:p>
          <a:p>
            <a:pPr marL="457200" indent="-457200">
              <a:buClr>
                <a:schemeClr val="accent3"/>
              </a:buClr>
              <a:buFont typeface="+mj-lt"/>
              <a:buAutoNum type="arabicPeriod"/>
              <a:defRPr/>
            </a:pPr>
            <a:endParaRPr lang="en-US" sz="2400" dirty="0"/>
          </a:p>
        </p:txBody>
      </p:sp>
      <p:pic>
        <p:nvPicPr>
          <p:cNvPr id="9220" name="Picture 10" descr="CPU core 2 Du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4807527"/>
            <a:ext cx="2490788" cy="2133600"/>
          </a:xfrm>
        </p:spPr>
      </p:pic>
    </p:spTree>
    <p:extLst>
      <p:ext uri="{BB962C8B-B14F-4D97-AF65-F5344CB8AC3E}">
        <p14:creationId xmlns:p14="http://schemas.microsoft.com/office/powerpoint/2010/main" val="81698678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.4|1.3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547</TotalTime>
  <Words>286</Words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宋体</vt:lpstr>
      <vt:lpstr>Arial</vt:lpstr>
      <vt:lpstr>Arial Rounded MT Bold</vt:lpstr>
      <vt:lpstr>Calibri</vt:lpstr>
      <vt:lpstr>Gill Sans MT</vt:lpstr>
      <vt:lpstr>Stencil</vt:lpstr>
      <vt:lpstr>Times New Roman</vt:lpstr>
      <vt:lpstr>Wingdings</vt:lpstr>
      <vt:lpstr>Gallery</vt:lpstr>
      <vt:lpstr>PowerPoint Presentation</vt:lpstr>
      <vt:lpstr>PowerPoint Presentation</vt:lpstr>
      <vt:lpstr>PowerPoint Presentation</vt:lpstr>
      <vt:lpstr>What is  Backing Storage Devices</vt:lpstr>
      <vt:lpstr>PowerPoint Presentation</vt:lpstr>
      <vt:lpstr>Computer Hardware </vt:lpstr>
      <vt:lpstr>PowerPoint Presentation</vt:lpstr>
      <vt:lpstr>Motherboard</vt:lpstr>
      <vt:lpstr>1. Central Processing Unit (CPU)</vt:lpstr>
      <vt:lpstr>  2.RAM </vt:lpstr>
      <vt:lpstr>  3.BIOS</vt:lpstr>
      <vt:lpstr>4. Cooling system</vt:lpstr>
      <vt:lpstr>   5. PCI slots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Components of Computer</dc:title>
  <dc:subject>Computer &amp; its Application in Pharmacy</dc:subject>
  <dc:creator>Munim Akhtar</dc:creator>
  <dcterms:created xsi:type="dcterms:W3CDTF">2019-02-24T16:43:22Z</dcterms:created>
  <dcterms:modified xsi:type="dcterms:W3CDTF">2020-04-29T08:11:01Z</dcterms:modified>
</cp:coreProperties>
</file>