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6550FF3-88FC-1344-B5E1-921A43F15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2338" y="204107"/>
            <a:ext cx="5556456" cy="3970812"/>
          </a:xfrm>
        </p:spPr>
        <p:txBody>
          <a:bodyPr/>
          <a:lstStyle/>
          <a:p>
            <a:r>
              <a:rPr lang="en-GB" b="1"/>
              <a:t>BARIUM STUDIES </a:t>
            </a:r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8EFF35A-14C3-F74F-84D1-FF1ABBAF4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068" y="4174919"/>
            <a:ext cx="7197726" cy="1405467"/>
          </a:xfrm>
        </p:spPr>
        <p:txBody>
          <a:bodyPr/>
          <a:lstStyle/>
          <a:p>
            <a:r>
              <a:rPr lang="en-GB" b="1" i="1"/>
              <a:t>BY DR.AYESHA KAMRAN 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253933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3F2C-10C5-A748-AC2B-F8B80A75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029332-293B-A04A-ADFE-3E85B2A26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720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7B00-B4EB-3245-BC71-23B73C24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B5576B-3B0A-554E-B260-12704A55D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86" y="0"/>
            <a:ext cx="12062114" cy="6858000"/>
          </a:xfrm>
        </p:spPr>
      </p:pic>
    </p:spTree>
    <p:extLst>
      <p:ext uri="{BB962C8B-B14F-4D97-AF65-F5344CB8AC3E}">
        <p14:creationId xmlns:p14="http://schemas.microsoft.com/office/powerpoint/2010/main" val="131897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E7C0-9BB6-6D43-A4BA-C3E40284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192A71-A2E3-5B40-AB34-449030B58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84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9C4D-FDC7-984A-A2FF-8025B99B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DBB7DF-DC01-1F42-97A5-BE195D20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810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EF17-4186-094B-AF6F-1ED21FC4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17AFE0-292A-3A48-922A-F9F78626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94870" cy="6858000"/>
          </a:xfrm>
        </p:spPr>
      </p:pic>
    </p:spTree>
    <p:extLst>
      <p:ext uri="{BB962C8B-B14F-4D97-AF65-F5344CB8AC3E}">
        <p14:creationId xmlns:p14="http://schemas.microsoft.com/office/powerpoint/2010/main" val="87081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D88F-985A-0B40-B98C-9CE54B9F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8CBBBE-AEFD-F343-B36A-F20CAED6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844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6771-0289-8F4B-A936-13D00CA7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4F76E8-6B5C-B04A-BE39-7514BD1C7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339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3825-B025-794B-BF00-BCA459CD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1144D4-4BB0-0843-9DCD-3F0D87FE2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8442" y="0"/>
            <a:ext cx="12340441" cy="6858000"/>
          </a:xfrm>
        </p:spPr>
      </p:pic>
    </p:spTree>
    <p:extLst>
      <p:ext uri="{BB962C8B-B14F-4D97-AF65-F5344CB8AC3E}">
        <p14:creationId xmlns:p14="http://schemas.microsoft.com/office/powerpoint/2010/main" val="224418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B92C-BD09-0048-9797-45D36495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8EB1AE-DB20-4E4A-8FCD-9E7A3631E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017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35B3-2251-E344-A999-0516836E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137998-C832-8B43-B3E4-92BB724F4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111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A879-6ABC-F046-89D2-B65B063D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696B40-0FD3-1741-84A2-30320F50A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469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62AC-1000-7940-86D3-F7354ED6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A1A056-9AB1-0647-81C0-157B02FB8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427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6A99-5555-CF4B-98DD-00A45A53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23414C-7C67-0F4D-AAD4-5A7668283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516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ACEC-9B02-6D43-B0BF-0F545DC5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2EC975-35CC-CF4E-B5D9-2B24ECAA2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057" y="0"/>
            <a:ext cx="12237057" cy="6857999"/>
          </a:xfrm>
        </p:spPr>
      </p:pic>
    </p:spTree>
    <p:extLst>
      <p:ext uri="{BB962C8B-B14F-4D97-AF65-F5344CB8AC3E}">
        <p14:creationId xmlns:p14="http://schemas.microsoft.com/office/powerpoint/2010/main" val="324760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9584-466D-D341-8379-8C7ABE2B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2F6F84-A493-3B48-B2F4-EC8DF23D1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810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3CDD-3EB9-C742-B315-A563ADF7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4A7A1A-517E-234F-9B1A-8DA77AB76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8246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5FE5-371E-1D4E-9D1C-CEF4D885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98E87B-38BA-AC4F-B7B0-2F9B82A9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0030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2EF2-74CA-974F-A003-15B99F60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90E30C-0D56-0049-ADBF-6EE5A22E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4487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028E-6CA9-2345-AC12-7C0096D6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AF2FB4-C8BE-5349-88CB-4BFADEF34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73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C12C-EBDF-5C4E-A378-D00265EC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ED0D91-9845-534E-8429-185E43A15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64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0C5B-44BC-FC4E-85C2-431BDFA3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2C8C3D-0B75-2A42-A679-53F13769E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86" y="0"/>
            <a:ext cx="12062114" cy="6858000"/>
          </a:xfrm>
        </p:spPr>
      </p:pic>
    </p:spTree>
    <p:extLst>
      <p:ext uri="{BB962C8B-B14F-4D97-AF65-F5344CB8AC3E}">
        <p14:creationId xmlns:p14="http://schemas.microsoft.com/office/powerpoint/2010/main" val="32605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FD7F-B72E-A445-94F0-72904A7E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F1F719-2484-CD4D-BB49-9EDC0AF6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5308"/>
          </a:xfrm>
        </p:spPr>
      </p:pic>
    </p:spTree>
    <p:extLst>
      <p:ext uri="{BB962C8B-B14F-4D97-AF65-F5344CB8AC3E}">
        <p14:creationId xmlns:p14="http://schemas.microsoft.com/office/powerpoint/2010/main" val="81554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1420-9946-9D48-9EA7-628BB11A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6D834D-9297-9A4F-81F0-01A88176E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997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B030-24F1-0B4D-A106-1092950D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1723E7-123C-B54C-856E-A389A2DBA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283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15B7-C983-B64A-AD89-50459184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4E749D-F420-764A-B5AE-E64B14CF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13425" cy="6858000"/>
          </a:xfrm>
        </p:spPr>
      </p:pic>
    </p:spTree>
    <p:extLst>
      <p:ext uri="{BB962C8B-B14F-4D97-AF65-F5344CB8AC3E}">
        <p14:creationId xmlns:p14="http://schemas.microsoft.com/office/powerpoint/2010/main" val="91896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D21-16EE-BE45-BB03-CCC1395B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91B6F0-D4B2-C245-B2CB-344B3A69E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7891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Celestial</vt:lpstr>
      <vt:lpstr>BARIUM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Varium studies </dc:title>
  <dc:creator>923334138791</dc:creator>
  <cp:lastModifiedBy>923334138791</cp:lastModifiedBy>
  <cp:revision>8</cp:revision>
  <dcterms:created xsi:type="dcterms:W3CDTF">2020-05-04T19:35:49Z</dcterms:created>
  <dcterms:modified xsi:type="dcterms:W3CDTF">2020-05-07T17:41:18Z</dcterms:modified>
</cp:coreProperties>
</file>