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1"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135" autoAdjust="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A844B-23B0-42CF-97CF-7165270AA3F8}" type="datetimeFigureOut">
              <a:rPr lang="en-US" smtClean="0"/>
              <a:t>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C94E6-7B4A-47D0-B251-14A4007391DD}" type="slidenum">
              <a:rPr lang="en-US" smtClean="0"/>
              <a:t>‹#›</a:t>
            </a:fld>
            <a:endParaRPr lang="en-US"/>
          </a:p>
        </p:txBody>
      </p:sp>
    </p:spTree>
    <p:extLst>
      <p:ext uri="{BB962C8B-B14F-4D97-AF65-F5344CB8AC3E}">
        <p14:creationId xmlns:p14="http://schemas.microsoft.com/office/powerpoint/2010/main" val="616986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DB instance is a set of memory structures that manage database files.</a:t>
            </a:r>
          </a:p>
        </p:txBody>
      </p:sp>
      <p:sp>
        <p:nvSpPr>
          <p:cNvPr id="4" name="Slide Number Placeholder 3"/>
          <p:cNvSpPr>
            <a:spLocks noGrp="1"/>
          </p:cNvSpPr>
          <p:nvPr>
            <p:ph type="sldNum" sz="quarter" idx="5"/>
          </p:nvPr>
        </p:nvSpPr>
        <p:spPr/>
        <p:txBody>
          <a:bodyPr/>
          <a:lstStyle/>
          <a:p>
            <a:fld id="{57CC94E6-7B4A-47D0-B251-14A4007391DD}" type="slidenum">
              <a:rPr lang="en-US" smtClean="0"/>
              <a:t>7</a:t>
            </a:fld>
            <a:endParaRPr lang="en-US"/>
          </a:p>
        </p:txBody>
      </p:sp>
    </p:spTree>
    <p:extLst>
      <p:ext uri="{BB962C8B-B14F-4D97-AF65-F5344CB8AC3E}">
        <p14:creationId xmlns:p14="http://schemas.microsoft.com/office/powerpoint/2010/main" val="1503617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272838601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407460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D8F177-DE1B-4088-A6DD-08AF718FD35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7502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971521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D8F177-DE1B-4088-A6DD-08AF718FD35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7684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772834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1091574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409301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322152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374509-DB6C-422A-948A-1C88BEC472D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369492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165480463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374509-DB6C-422A-948A-1C88BEC472DF}"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13242195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374509-DB6C-422A-948A-1C88BEC472DF}"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13511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74509-DB6C-422A-948A-1C88BEC472DF}"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298404756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21702749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374509-DB6C-422A-948A-1C88BEC472D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D8F177-DE1B-4088-A6DD-08AF718FD358}" type="slidenum">
              <a:rPr lang="en-US" smtClean="0"/>
              <a:t>‹#›</a:t>
            </a:fld>
            <a:endParaRPr lang="en-US"/>
          </a:p>
        </p:txBody>
      </p:sp>
    </p:spTree>
    <p:extLst>
      <p:ext uri="{BB962C8B-B14F-4D97-AF65-F5344CB8AC3E}">
        <p14:creationId xmlns:p14="http://schemas.microsoft.com/office/powerpoint/2010/main" val="342315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B374509-DB6C-422A-948A-1C88BEC472DF}" type="datetimeFigureOut">
              <a:rPr lang="en-US" smtClean="0"/>
              <a:t>1/23/2020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5D8F177-DE1B-4088-A6DD-08AF718FD358}" type="slidenum">
              <a:rPr lang="en-US" smtClean="0"/>
              <a:t>‹#›</a:t>
            </a:fld>
            <a:endParaRPr lang="en-US"/>
          </a:p>
        </p:txBody>
      </p:sp>
    </p:spTree>
    <p:extLst>
      <p:ext uri="{BB962C8B-B14F-4D97-AF65-F5344CB8AC3E}">
        <p14:creationId xmlns:p14="http://schemas.microsoft.com/office/powerpoint/2010/main" val="531295826"/>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 id="2147484003" r:id="rId12"/>
    <p:sldLayoutId id="2147484004" r:id="rId13"/>
    <p:sldLayoutId id="2147484005" r:id="rId14"/>
    <p:sldLayoutId id="2147484006" r:id="rId15"/>
    <p:sldLayoutId id="214748400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46.png"/><Relationship Id="rId18" Type="http://schemas.openxmlformats.org/officeDocument/2006/relationships/image" Target="../media/image51.png"/><Relationship Id="rId3" Type="http://schemas.openxmlformats.org/officeDocument/2006/relationships/image" Target="../media/image37.png"/><Relationship Id="rId21" Type="http://schemas.openxmlformats.org/officeDocument/2006/relationships/image" Target="../media/image10.png"/><Relationship Id="rId7" Type="http://schemas.openxmlformats.org/officeDocument/2006/relationships/image" Target="../media/image41.png"/><Relationship Id="rId12" Type="http://schemas.openxmlformats.org/officeDocument/2006/relationships/image" Target="../media/image45.png"/><Relationship Id="rId17" Type="http://schemas.openxmlformats.org/officeDocument/2006/relationships/image" Target="../media/image50.png"/><Relationship Id="rId2" Type="http://schemas.openxmlformats.org/officeDocument/2006/relationships/image" Target="../media/image36.png"/><Relationship Id="rId16" Type="http://schemas.openxmlformats.org/officeDocument/2006/relationships/image" Target="../media/image49.png"/><Relationship Id="rId20"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0.png"/><Relationship Id="rId11" Type="http://schemas.openxmlformats.org/officeDocument/2006/relationships/image" Target="../media/image44.png"/><Relationship Id="rId5" Type="http://schemas.openxmlformats.org/officeDocument/2006/relationships/image" Target="../media/image39.png"/><Relationship Id="rId15" Type="http://schemas.openxmlformats.org/officeDocument/2006/relationships/image" Target="../media/image48.png"/><Relationship Id="rId23" Type="http://schemas.openxmlformats.org/officeDocument/2006/relationships/image" Target="../media/image53.png"/><Relationship Id="rId10" Type="http://schemas.openxmlformats.org/officeDocument/2006/relationships/image" Target="../media/image43.png"/><Relationship Id="rId19" Type="http://schemas.openxmlformats.org/officeDocument/2006/relationships/image" Target="../media/image14.png"/><Relationship Id="rId4" Type="http://schemas.openxmlformats.org/officeDocument/2006/relationships/image" Target="../media/image38.png"/><Relationship Id="rId9" Type="http://schemas.openxmlformats.org/officeDocument/2006/relationships/image" Target="../media/image42.png"/><Relationship Id="rId14" Type="http://schemas.openxmlformats.org/officeDocument/2006/relationships/image" Target="../media/image47.png"/><Relationship Id="rId22" Type="http://schemas.openxmlformats.org/officeDocument/2006/relationships/image" Target="../media/image5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image" Target="../media/image10.png"/><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5" Type="http://schemas.openxmlformats.org/officeDocument/2006/relationships/image" Target="../media/image32.pn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31.png"/><Relationship Id="rId5" Type="http://schemas.openxmlformats.org/officeDocument/2006/relationships/image" Target="../media/image12.png"/><Relationship Id="rId15" Type="http://schemas.openxmlformats.org/officeDocument/2006/relationships/image" Target="../media/image22.png"/><Relationship Id="rId23" Type="http://schemas.openxmlformats.org/officeDocument/2006/relationships/image" Target="../media/image30.pn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 Id="rId22" Type="http://schemas.openxmlformats.org/officeDocument/2006/relationships/image" Target="../media/image2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C0149-78E6-4428-BFCC-6A7C452F52B6}"/>
              </a:ext>
            </a:extLst>
          </p:cNvPr>
          <p:cNvSpPr>
            <a:spLocks noGrp="1"/>
          </p:cNvSpPr>
          <p:nvPr>
            <p:ph type="ctrTitle"/>
          </p:nvPr>
        </p:nvSpPr>
        <p:spPr/>
        <p:txBody>
          <a:bodyPr>
            <a:normAutofit/>
          </a:bodyPr>
          <a:lstStyle/>
          <a:p>
            <a:r>
              <a:rPr lang="en-US" b="1" dirty="0"/>
              <a:t>Exploring the Oracle Database Architecture </a:t>
            </a:r>
            <a:endParaRPr lang="en-US" dirty="0"/>
          </a:p>
        </p:txBody>
      </p:sp>
    </p:spTree>
    <p:extLst>
      <p:ext uri="{BB962C8B-B14F-4D97-AF65-F5344CB8AC3E}">
        <p14:creationId xmlns:p14="http://schemas.microsoft.com/office/powerpoint/2010/main" val="2286883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96435-017E-4127-A9E0-678D3B1A91C7}"/>
              </a:ext>
            </a:extLst>
          </p:cNvPr>
          <p:cNvSpPr>
            <a:spLocks noGrp="1"/>
          </p:cNvSpPr>
          <p:nvPr>
            <p:ph type="title"/>
          </p:nvPr>
        </p:nvSpPr>
        <p:spPr/>
        <p:txBody>
          <a:bodyPr/>
          <a:lstStyle/>
          <a:p>
            <a:r>
              <a:rPr lang="en-US" b="1" dirty="0"/>
              <a:t>Connecting to the Database</a:t>
            </a:r>
            <a:endParaRPr lang="en-US" dirty="0"/>
          </a:p>
        </p:txBody>
      </p:sp>
      <p:sp>
        <p:nvSpPr>
          <p:cNvPr id="3" name="Content Placeholder 2">
            <a:extLst>
              <a:ext uri="{FF2B5EF4-FFF2-40B4-BE49-F238E27FC236}">
                <a16:creationId xmlns:a16="http://schemas.microsoft.com/office/drawing/2014/main" id="{7DF2BC0F-8782-46BB-9078-25CD84E3523C}"/>
              </a:ext>
            </a:extLst>
          </p:cNvPr>
          <p:cNvSpPr>
            <a:spLocks noGrp="1"/>
          </p:cNvSpPr>
          <p:nvPr>
            <p:ph idx="1"/>
          </p:nvPr>
        </p:nvSpPr>
        <p:spPr>
          <a:xfrm>
            <a:off x="1550504" y="2133600"/>
            <a:ext cx="9954108" cy="3777622"/>
          </a:xfrm>
        </p:spPr>
        <p:txBody>
          <a:bodyPr/>
          <a:lstStyle/>
          <a:p>
            <a:pPr lvl="0" algn="just" fontAlgn="base"/>
            <a:r>
              <a:rPr lang="en-US" dirty="0"/>
              <a:t>In the case of a dedicated connection, the session is serviced by a permanent dedicated process. The session is serviced by an available server process selected from a pool, either by the middle tier or by Oracle shared server architecture.</a:t>
            </a:r>
          </a:p>
          <a:p>
            <a:pPr lvl="0" algn="just" fontAlgn="base"/>
            <a:r>
              <a:rPr lang="en-US" dirty="0"/>
              <a:t>Multiple sessions can be created and exist concurrently for a single Oracle database user using the same username. For example, a user with the username/password of HR/HR can connect to the same Oracle Database instance several times.</a:t>
            </a:r>
          </a:p>
        </p:txBody>
      </p:sp>
    </p:spTree>
    <p:extLst>
      <p:ext uri="{BB962C8B-B14F-4D97-AF65-F5344CB8AC3E}">
        <p14:creationId xmlns:p14="http://schemas.microsoft.com/office/powerpoint/2010/main" val="75451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3AC8-99C2-4C08-AA30-690E0078E60E}"/>
              </a:ext>
            </a:extLst>
          </p:cNvPr>
          <p:cNvSpPr>
            <a:spLocks noGrp="1"/>
          </p:cNvSpPr>
          <p:nvPr>
            <p:ph type="title"/>
          </p:nvPr>
        </p:nvSpPr>
        <p:spPr/>
        <p:txBody>
          <a:bodyPr>
            <a:normAutofit/>
          </a:bodyPr>
          <a:lstStyle/>
          <a:p>
            <a:r>
              <a:rPr lang="en-US" b="1" dirty="0"/>
              <a:t>Interacting with an Oracle Database</a:t>
            </a:r>
            <a:br>
              <a:rPr lang="en-US" b="1" dirty="0"/>
            </a:br>
            <a:endParaRPr lang="en-US" dirty="0"/>
          </a:p>
        </p:txBody>
      </p:sp>
      <p:grpSp>
        <p:nvGrpSpPr>
          <p:cNvPr id="4" name="Group 3">
            <a:extLst>
              <a:ext uri="{FF2B5EF4-FFF2-40B4-BE49-F238E27FC236}">
                <a16:creationId xmlns:a16="http://schemas.microsoft.com/office/drawing/2014/main" id="{F1D0FD08-DB7B-4A4E-A67A-19383721DA7F}"/>
              </a:ext>
            </a:extLst>
          </p:cNvPr>
          <p:cNvGrpSpPr/>
          <p:nvPr/>
        </p:nvGrpSpPr>
        <p:grpSpPr>
          <a:xfrm>
            <a:off x="1500491" y="1979574"/>
            <a:ext cx="8800157" cy="4732652"/>
            <a:chOff x="0" y="0"/>
            <a:chExt cx="8800286" cy="4732782"/>
          </a:xfrm>
        </p:grpSpPr>
        <p:sp>
          <p:nvSpPr>
            <p:cNvPr id="5" name="Shape 387">
              <a:extLst>
                <a:ext uri="{FF2B5EF4-FFF2-40B4-BE49-F238E27FC236}">
                  <a16:creationId xmlns:a16="http://schemas.microsoft.com/office/drawing/2014/main" id="{45796F77-576B-468D-A42D-A5CC2E0CD208}"/>
                </a:ext>
              </a:extLst>
            </p:cNvPr>
            <p:cNvSpPr/>
            <p:nvPr/>
          </p:nvSpPr>
          <p:spPr>
            <a:xfrm>
              <a:off x="4877562" y="2546604"/>
              <a:ext cx="685800" cy="685800"/>
            </a:xfrm>
            <a:custGeom>
              <a:avLst/>
              <a:gdLst/>
              <a:ahLst/>
              <a:cxnLst/>
              <a:rect l="0" t="0" r="0" b="0"/>
              <a:pathLst>
                <a:path w="685800" h="685800">
                  <a:moveTo>
                    <a:pt x="0" y="0"/>
                  </a:moveTo>
                  <a:lnTo>
                    <a:pt x="685800" y="685800"/>
                  </a:lnTo>
                </a:path>
              </a:pathLst>
            </a:custGeom>
            <a:ln w="28956" cap="flat">
              <a:custDash>
                <a:ds d="912000" sp="684000"/>
                <a:ds d="228000" sp="684000"/>
              </a:custDash>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 name="Shape 388">
              <a:extLst>
                <a:ext uri="{FF2B5EF4-FFF2-40B4-BE49-F238E27FC236}">
                  <a16:creationId xmlns:a16="http://schemas.microsoft.com/office/drawing/2014/main" id="{3974B879-3AA8-4AE2-80C5-84C00E73B3EE}"/>
                </a:ext>
              </a:extLst>
            </p:cNvPr>
            <p:cNvSpPr/>
            <p:nvPr/>
          </p:nvSpPr>
          <p:spPr>
            <a:xfrm>
              <a:off x="7392162" y="2476500"/>
              <a:ext cx="914400" cy="679704"/>
            </a:xfrm>
            <a:custGeom>
              <a:avLst/>
              <a:gdLst/>
              <a:ahLst/>
              <a:cxnLst/>
              <a:rect l="0" t="0" r="0" b="0"/>
              <a:pathLst>
                <a:path w="914400" h="679704">
                  <a:moveTo>
                    <a:pt x="0" y="679704"/>
                  </a:moveTo>
                  <a:lnTo>
                    <a:pt x="914400" y="0"/>
                  </a:lnTo>
                </a:path>
              </a:pathLst>
            </a:custGeom>
            <a:ln w="28956" cap="flat">
              <a:custDash>
                <a:ds d="912000" sp="684000"/>
                <a:ds d="228000" sp="684000"/>
              </a:custDash>
              <a:round/>
            </a:ln>
          </p:spPr>
          <p:style>
            <a:lnRef idx="1">
              <a:srgbClr val="000000"/>
            </a:lnRef>
            <a:fillRef idx="0">
              <a:srgbClr val="000000">
                <a:alpha val="0"/>
              </a:srgbClr>
            </a:fillRef>
            <a:effectRef idx="0">
              <a:scrgbClr r="0" g="0" b="0"/>
            </a:effectRef>
            <a:fontRef idx="none"/>
          </p:style>
          <p:txBody>
            <a:bodyPr/>
            <a:lstStyle/>
            <a:p>
              <a:endParaRPr lang="en-US"/>
            </a:p>
          </p:txBody>
        </p:sp>
        <p:pic>
          <p:nvPicPr>
            <p:cNvPr id="7" name="Picture 6">
              <a:extLst>
                <a:ext uri="{FF2B5EF4-FFF2-40B4-BE49-F238E27FC236}">
                  <a16:creationId xmlns:a16="http://schemas.microsoft.com/office/drawing/2014/main" id="{839ABA17-8938-42DB-B64F-02FC2E3BC424}"/>
                </a:ext>
              </a:extLst>
            </p:cNvPr>
            <p:cNvPicPr/>
            <p:nvPr/>
          </p:nvPicPr>
          <p:blipFill>
            <a:blip r:embed="rId2"/>
            <a:stretch>
              <a:fillRect/>
            </a:stretch>
          </p:blipFill>
          <p:spPr>
            <a:xfrm>
              <a:off x="0" y="1059942"/>
              <a:ext cx="1554480" cy="1315212"/>
            </a:xfrm>
            <a:prstGeom prst="rect">
              <a:avLst/>
            </a:prstGeom>
          </p:spPr>
        </p:pic>
        <p:pic>
          <p:nvPicPr>
            <p:cNvPr id="8" name="Picture 7">
              <a:extLst>
                <a:ext uri="{FF2B5EF4-FFF2-40B4-BE49-F238E27FC236}">
                  <a16:creationId xmlns:a16="http://schemas.microsoft.com/office/drawing/2014/main" id="{88F64C92-B458-4649-811F-FEAA75C4863E}"/>
                </a:ext>
              </a:extLst>
            </p:cNvPr>
            <p:cNvPicPr/>
            <p:nvPr/>
          </p:nvPicPr>
          <p:blipFill>
            <a:blip r:embed="rId3"/>
            <a:stretch>
              <a:fillRect/>
            </a:stretch>
          </p:blipFill>
          <p:spPr>
            <a:xfrm>
              <a:off x="5638800" y="2736342"/>
              <a:ext cx="1685544" cy="1996440"/>
            </a:xfrm>
            <a:prstGeom prst="rect">
              <a:avLst/>
            </a:prstGeom>
          </p:spPr>
        </p:pic>
        <p:pic>
          <p:nvPicPr>
            <p:cNvPr id="9" name="Picture 8">
              <a:extLst>
                <a:ext uri="{FF2B5EF4-FFF2-40B4-BE49-F238E27FC236}">
                  <a16:creationId xmlns:a16="http://schemas.microsoft.com/office/drawing/2014/main" id="{ECD8C38F-ADAE-4228-BE5F-72F9E2AA41D8}"/>
                </a:ext>
              </a:extLst>
            </p:cNvPr>
            <p:cNvPicPr/>
            <p:nvPr/>
          </p:nvPicPr>
          <p:blipFill>
            <a:blip r:embed="rId4"/>
            <a:stretch>
              <a:fillRect/>
            </a:stretch>
          </p:blipFill>
          <p:spPr>
            <a:xfrm>
              <a:off x="5798820" y="3518154"/>
              <a:ext cx="1363980" cy="432816"/>
            </a:xfrm>
            <a:prstGeom prst="rect">
              <a:avLst/>
            </a:prstGeom>
          </p:spPr>
        </p:pic>
        <p:pic>
          <p:nvPicPr>
            <p:cNvPr id="10" name="Picture 9">
              <a:extLst>
                <a:ext uri="{FF2B5EF4-FFF2-40B4-BE49-F238E27FC236}">
                  <a16:creationId xmlns:a16="http://schemas.microsoft.com/office/drawing/2014/main" id="{0D02C075-FBA7-4DAC-9439-3D09E8A35347}"/>
                </a:ext>
              </a:extLst>
            </p:cNvPr>
            <p:cNvPicPr/>
            <p:nvPr/>
          </p:nvPicPr>
          <p:blipFill>
            <a:blip r:embed="rId5"/>
            <a:stretch>
              <a:fillRect/>
            </a:stretch>
          </p:blipFill>
          <p:spPr>
            <a:xfrm>
              <a:off x="914400" y="69342"/>
              <a:ext cx="670560" cy="1363980"/>
            </a:xfrm>
            <a:prstGeom prst="rect">
              <a:avLst/>
            </a:prstGeom>
          </p:spPr>
        </p:pic>
        <p:sp>
          <p:nvSpPr>
            <p:cNvPr id="11" name="Shape 398">
              <a:extLst>
                <a:ext uri="{FF2B5EF4-FFF2-40B4-BE49-F238E27FC236}">
                  <a16:creationId xmlns:a16="http://schemas.microsoft.com/office/drawing/2014/main" id="{FBC54C17-6ED6-41F6-8BCA-88C8913C9C5C}"/>
                </a:ext>
              </a:extLst>
            </p:cNvPr>
            <p:cNvSpPr/>
            <p:nvPr/>
          </p:nvSpPr>
          <p:spPr>
            <a:xfrm>
              <a:off x="1550670" y="315468"/>
              <a:ext cx="457200" cy="57912"/>
            </a:xfrm>
            <a:custGeom>
              <a:avLst/>
              <a:gdLst/>
              <a:ahLst/>
              <a:cxnLst/>
              <a:rect l="0" t="0" r="0" b="0"/>
              <a:pathLst>
                <a:path w="457200" h="57912">
                  <a:moveTo>
                    <a:pt x="57912" y="0"/>
                  </a:moveTo>
                  <a:lnTo>
                    <a:pt x="57912" y="14478"/>
                  </a:lnTo>
                  <a:lnTo>
                    <a:pt x="399288" y="14478"/>
                  </a:lnTo>
                  <a:lnTo>
                    <a:pt x="399288" y="0"/>
                  </a:lnTo>
                  <a:lnTo>
                    <a:pt x="457200" y="28956"/>
                  </a:lnTo>
                  <a:lnTo>
                    <a:pt x="399288" y="57912"/>
                  </a:lnTo>
                  <a:lnTo>
                    <a:pt x="399288" y="43434"/>
                  </a:lnTo>
                  <a:lnTo>
                    <a:pt x="57912" y="43434"/>
                  </a:lnTo>
                  <a:lnTo>
                    <a:pt x="57912" y="57912"/>
                  </a:lnTo>
                  <a:lnTo>
                    <a:pt x="0" y="28956"/>
                  </a:lnTo>
                  <a:lnTo>
                    <a:pt x="579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2" name="Rectangle 11">
              <a:extLst>
                <a:ext uri="{FF2B5EF4-FFF2-40B4-BE49-F238E27FC236}">
                  <a16:creationId xmlns:a16="http://schemas.microsoft.com/office/drawing/2014/main" id="{8C2F276C-6060-4355-919F-CF7B592B7058}"/>
                </a:ext>
              </a:extLst>
            </p:cNvPr>
            <p:cNvSpPr/>
            <p:nvPr/>
          </p:nvSpPr>
          <p:spPr>
            <a:xfrm>
              <a:off x="525170" y="2488995"/>
              <a:ext cx="526273"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13" name="Shape 34117">
              <a:extLst>
                <a:ext uri="{FF2B5EF4-FFF2-40B4-BE49-F238E27FC236}">
                  <a16:creationId xmlns:a16="http://schemas.microsoft.com/office/drawing/2014/main" id="{8D39965B-9FF1-4658-807F-AC65A0BDD484}"/>
                </a:ext>
              </a:extLst>
            </p:cNvPr>
            <p:cNvSpPr/>
            <p:nvPr/>
          </p:nvSpPr>
          <p:spPr>
            <a:xfrm>
              <a:off x="4725162" y="0"/>
              <a:ext cx="3962400" cy="2552700"/>
            </a:xfrm>
            <a:custGeom>
              <a:avLst/>
              <a:gdLst/>
              <a:ahLst/>
              <a:cxnLst/>
              <a:rect l="0" t="0" r="0" b="0"/>
              <a:pathLst>
                <a:path w="3962400" h="2552700">
                  <a:moveTo>
                    <a:pt x="0" y="0"/>
                  </a:moveTo>
                  <a:lnTo>
                    <a:pt x="3962400" y="0"/>
                  </a:lnTo>
                  <a:lnTo>
                    <a:pt x="3962400" y="2552700"/>
                  </a:lnTo>
                  <a:lnTo>
                    <a:pt x="0" y="2552700"/>
                  </a:lnTo>
                  <a:lnTo>
                    <a:pt x="0" y="0"/>
                  </a:lnTo>
                </a:path>
              </a:pathLst>
            </a:custGeom>
            <a:ln w="0" cap="flat">
              <a:miter lim="127000"/>
            </a:ln>
          </p:spPr>
          <p:style>
            <a:lnRef idx="0">
              <a:srgbClr val="000000">
                <a:alpha val="0"/>
              </a:srgbClr>
            </a:lnRef>
            <a:fillRef idx="1">
              <a:srgbClr val="99CCFF"/>
            </a:fillRef>
            <a:effectRef idx="0">
              <a:scrgbClr r="0" g="0" b="0"/>
            </a:effectRef>
            <a:fontRef idx="none"/>
          </p:style>
          <p:txBody>
            <a:bodyPr/>
            <a:lstStyle/>
            <a:p>
              <a:endParaRPr lang="en-US"/>
            </a:p>
          </p:txBody>
        </p:sp>
        <p:sp>
          <p:nvSpPr>
            <p:cNvPr id="14" name="Shape 401">
              <a:extLst>
                <a:ext uri="{FF2B5EF4-FFF2-40B4-BE49-F238E27FC236}">
                  <a16:creationId xmlns:a16="http://schemas.microsoft.com/office/drawing/2014/main" id="{CC2CAA19-D4B6-4DF4-8053-63B61C8D7712}"/>
                </a:ext>
              </a:extLst>
            </p:cNvPr>
            <p:cNvSpPr/>
            <p:nvPr/>
          </p:nvSpPr>
          <p:spPr>
            <a:xfrm>
              <a:off x="4725162" y="0"/>
              <a:ext cx="3962400" cy="2552700"/>
            </a:xfrm>
            <a:custGeom>
              <a:avLst/>
              <a:gdLst/>
              <a:ahLst/>
              <a:cxnLst/>
              <a:rect l="0" t="0" r="0" b="0"/>
              <a:pathLst>
                <a:path w="3962400" h="2552700">
                  <a:moveTo>
                    <a:pt x="0" y="2552700"/>
                  </a:moveTo>
                  <a:lnTo>
                    <a:pt x="3962400" y="2552700"/>
                  </a:lnTo>
                  <a:lnTo>
                    <a:pt x="3962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5" name="Shape 34118">
              <a:extLst>
                <a:ext uri="{FF2B5EF4-FFF2-40B4-BE49-F238E27FC236}">
                  <a16:creationId xmlns:a16="http://schemas.microsoft.com/office/drawing/2014/main" id="{562FE8B4-1071-4D93-80F4-96199DE0CF27}"/>
                </a:ext>
              </a:extLst>
            </p:cNvPr>
            <p:cNvSpPr/>
            <p:nvPr/>
          </p:nvSpPr>
          <p:spPr>
            <a:xfrm>
              <a:off x="4877562" y="304800"/>
              <a:ext cx="3733800" cy="1716024"/>
            </a:xfrm>
            <a:custGeom>
              <a:avLst/>
              <a:gdLst/>
              <a:ahLst/>
              <a:cxnLst/>
              <a:rect l="0" t="0" r="0" b="0"/>
              <a:pathLst>
                <a:path w="3733800" h="1716024">
                  <a:moveTo>
                    <a:pt x="0" y="0"/>
                  </a:moveTo>
                  <a:lnTo>
                    <a:pt x="3733800" y="0"/>
                  </a:lnTo>
                  <a:lnTo>
                    <a:pt x="3733800" y="1716024"/>
                  </a:lnTo>
                  <a:lnTo>
                    <a:pt x="0" y="1716024"/>
                  </a:lnTo>
                  <a:lnTo>
                    <a:pt x="0" y="0"/>
                  </a:lnTo>
                </a:path>
              </a:pathLst>
            </a:custGeom>
            <a:ln w="0" cap="flat">
              <a:miter lim="127000"/>
            </a:ln>
          </p:spPr>
          <p:style>
            <a:lnRef idx="0">
              <a:srgbClr val="000000">
                <a:alpha val="0"/>
              </a:srgbClr>
            </a:lnRef>
            <a:fillRef idx="1">
              <a:srgbClr val="99CC00"/>
            </a:fillRef>
            <a:effectRef idx="0">
              <a:scrgbClr r="0" g="0" b="0"/>
            </a:effectRef>
            <a:fontRef idx="none"/>
          </p:style>
          <p:txBody>
            <a:bodyPr/>
            <a:lstStyle/>
            <a:p>
              <a:endParaRPr lang="en-US"/>
            </a:p>
          </p:txBody>
        </p:sp>
        <p:sp>
          <p:nvSpPr>
            <p:cNvPr id="16" name="Shape 403">
              <a:extLst>
                <a:ext uri="{FF2B5EF4-FFF2-40B4-BE49-F238E27FC236}">
                  <a16:creationId xmlns:a16="http://schemas.microsoft.com/office/drawing/2014/main" id="{B19CC16F-3893-46BF-B26B-CE09566ACA23}"/>
                </a:ext>
              </a:extLst>
            </p:cNvPr>
            <p:cNvSpPr/>
            <p:nvPr/>
          </p:nvSpPr>
          <p:spPr>
            <a:xfrm>
              <a:off x="4877562" y="304800"/>
              <a:ext cx="3733800" cy="1716024"/>
            </a:xfrm>
            <a:custGeom>
              <a:avLst/>
              <a:gdLst/>
              <a:ahLst/>
              <a:cxnLst/>
              <a:rect l="0" t="0" r="0" b="0"/>
              <a:pathLst>
                <a:path w="3733800" h="1716024">
                  <a:moveTo>
                    <a:pt x="0" y="1716024"/>
                  </a:moveTo>
                  <a:lnTo>
                    <a:pt x="3733800" y="1716024"/>
                  </a:lnTo>
                  <a:lnTo>
                    <a:pt x="37338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7" name="Shape 34119">
              <a:extLst>
                <a:ext uri="{FF2B5EF4-FFF2-40B4-BE49-F238E27FC236}">
                  <a16:creationId xmlns:a16="http://schemas.microsoft.com/office/drawing/2014/main" id="{F81A5256-56F1-489F-A137-EAA5BAE0475B}"/>
                </a:ext>
              </a:extLst>
            </p:cNvPr>
            <p:cNvSpPr/>
            <p:nvPr/>
          </p:nvSpPr>
          <p:spPr>
            <a:xfrm>
              <a:off x="4953762" y="739140"/>
              <a:ext cx="914400" cy="1138428"/>
            </a:xfrm>
            <a:custGeom>
              <a:avLst/>
              <a:gdLst/>
              <a:ahLst/>
              <a:cxnLst/>
              <a:rect l="0" t="0" r="0" b="0"/>
              <a:pathLst>
                <a:path w="914400" h="1138428">
                  <a:moveTo>
                    <a:pt x="0" y="0"/>
                  </a:moveTo>
                  <a:lnTo>
                    <a:pt x="914400" y="0"/>
                  </a:lnTo>
                  <a:lnTo>
                    <a:pt x="914400" y="1138428"/>
                  </a:lnTo>
                  <a:lnTo>
                    <a:pt x="0" y="1138428"/>
                  </a:lnTo>
                  <a:lnTo>
                    <a:pt x="0" y="0"/>
                  </a:lnTo>
                </a:path>
              </a:pathLst>
            </a:custGeom>
            <a:ln w="0" cap="flat">
              <a:miter lim="127000"/>
            </a:ln>
          </p:spPr>
          <p:style>
            <a:lnRef idx="0">
              <a:srgbClr val="000000">
                <a:alpha val="0"/>
              </a:srgbClr>
            </a:lnRef>
            <a:fillRef idx="1">
              <a:srgbClr val="FFCC99"/>
            </a:fillRef>
            <a:effectRef idx="0">
              <a:scrgbClr r="0" g="0" b="0"/>
            </a:effectRef>
            <a:fontRef idx="none"/>
          </p:style>
          <p:txBody>
            <a:bodyPr/>
            <a:lstStyle/>
            <a:p>
              <a:endParaRPr lang="en-US"/>
            </a:p>
          </p:txBody>
        </p:sp>
        <p:sp>
          <p:nvSpPr>
            <p:cNvPr id="18" name="Shape 405">
              <a:extLst>
                <a:ext uri="{FF2B5EF4-FFF2-40B4-BE49-F238E27FC236}">
                  <a16:creationId xmlns:a16="http://schemas.microsoft.com/office/drawing/2014/main" id="{45A5808D-061C-4C7A-A6AD-EB60AD6E0D6C}"/>
                </a:ext>
              </a:extLst>
            </p:cNvPr>
            <p:cNvSpPr/>
            <p:nvPr/>
          </p:nvSpPr>
          <p:spPr>
            <a:xfrm>
              <a:off x="4953762" y="739140"/>
              <a:ext cx="914400" cy="1138428"/>
            </a:xfrm>
            <a:custGeom>
              <a:avLst/>
              <a:gdLst/>
              <a:ahLst/>
              <a:cxnLst/>
              <a:rect l="0" t="0" r="0" b="0"/>
              <a:pathLst>
                <a:path w="914400" h="1138428">
                  <a:moveTo>
                    <a:pt x="0" y="1138428"/>
                  </a:moveTo>
                  <a:lnTo>
                    <a:pt x="914400" y="1138428"/>
                  </a:lnTo>
                  <a:lnTo>
                    <a:pt x="914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9" name="Rectangle 18">
              <a:extLst>
                <a:ext uri="{FF2B5EF4-FFF2-40B4-BE49-F238E27FC236}">
                  <a16:creationId xmlns:a16="http://schemas.microsoft.com/office/drawing/2014/main" id="{5A80A95E-065D-462B-95C2-CF9F25858200}"/>
                </a:ext>
              </a:extLst>
            </p:cNvPr>
            <p:cNvSpPr/>
            <p:nvPr/>
          </p:nvSpPr>
          <p:spPr>
            <a:xfrm>
              <a:off x="5015484" y="998903"/>
              <a:ext cx="105226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20" name="Rectangle 19">
              <a:extLst>
                <a:ext uri="{FF2B5EF4-FFF2-40B4-BE49-F238E27FC236}">
                  <a16:creationId xmlns:a16="http://schemas.microsoft.com/office/drawing/2014/main" id="{56567AE6-CE99-4DCF-B452-A79C92B5B830}"/>
                </a:ext>
              </a:extLst>
            </p:cNvPr>
            <p:cNvSpPr/>
            <p:nvPr/>
          </p:nvSpPr>
          <p:spPr>
            <a:xfrm>
              <a:off x="5158740" y="1212264"/>
              <a:ext cx="66998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sp>
          <p:nvSpPr>
            <p:cNvPr id="21" name="Rectangle 20">
              <a:extLst>
                <a:ext uri="{FF2B5EF4-FFF2-40B4-BE49-F238E27FC236}">
                  <a16:creationId xmlns:a16="http://schemas.microsoft.com/office/drawing/2014/main" id="{C8883E67-0A16-495B-9987-E686E85863CE}"/>
                </a:ext>
              </a:extLst>
            </p:cNvPr>
            <p:cNvSpPr/>
            <p:nvPr/>
          </p:nvSpPr>
          <p:spPr>
            <a:xfrm>
              <a:off x="5158740" y="1425348"/>
              <a:ext cx="671367"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22" name="Shape 34120">
              <a:extLst>
                <a:ext uri="{FF2B5EF4-FFF2-40B4-BE49-F238E27FC236}">
                  <a16:creationId xmlns:a16="http://schemas.microsoft.com/office/drawing/2014/main" id="{9C5C2EDC-9009-4886-B5FC-DB317FFE1AD2}"/>
                </a:ext>
              </a:extLst>
            </p:cNvPr>
            <p:cNvSpPr/>
            <p:nvPr/>
          </p:nvSpPr>
          <p:spPr>
            <a:xfrm>
              <a:off x="6934962" y="449580"/>
              <a:ext cx="1572768" cy="1525524"/>
            </a:xfrm>
            <a:custGeom>
              <a:avLst/>
              <a:gdLst/>
              <a:ahLst/>
              <a:cxnLst/>
              <a:rect l="0" t="0" r="0" b="0"/>
              <a:pathLst>
                <a:path w="1572768" h="1525524">
                  <a:moveTo>
                    <a:pt x="0" y="0"/>
                  </a:moveTo>
                  <a:lnTo>
                    <a:pt x="1572768" y="0"/>
                  </a:lnTo>
                  <a:lnTo>
                    <a:pt x="1572768" y="1525524"/>
                  </a:lnTo>
                  <a:lnTo>
                    <a:pt x="0" y="1525524"/>
                  </a:lnTo>
                  <a:lnTo>
                    <a:pt x="0" y="0"/>
                  </a:lnTo>
                </a:path>
              </a:pathLst>
            </a:custGeom>
            <a:ln w="0" cap="flat">
              <a:miter lim="127000"/>
            </a:ln>
          </p:spPr>
          <p:style>
            <a:lnRef idx="0">
              <a:srgbClr val="000000">
                <a:alpha val="0"/>
              </a:srgbClr>
            </a:lnRef>
            <a:fillRef idx="1">
              <a:srgbClr val="CC99FF"/>
            </a:fillRef>
            <a:effectRef idx="0">
              <a:scrgbClr r="0" g="0" b="0"/>
            </a:effectRef>
            <a:fontRef idx="none"/>
          </p:style>
          <p:txBody>
            <a:bodyPr/>
            <a:lstStyle/>
            <a:p>
              <a:endParaRPr lang="en-US"/>
            </a:p>
          </p:txBody>
        </p:sp>
        <p:sp>
          <p:nvSpPr>
            <p:cNvPr id="23" name="Shape 410">
              <a:extLst>
                <a:ext uri="{FF2B5EF4-FFF2-40B4-BE49-F238E27FC236}">
                  <a16:creationId xmlns:a16="http://schemas.microsoft.com/office/drawing/2014/main" id="{C2803D85-B7A5-453C-8B92-11167D4CD56F}"/>
                </a:ext>
              </a:extLst>
            </p:cNvPr>
            <p:cNvSpPr/>
            <p:nvPr/>
          </p:nvSpPr>
          <p:spPr>
            <a:xfrm>
              <a:off x="6934962" y="449580"/>
              <a:ext cx="1572768" cy="1525524"/>
            </a:xfrm>
            <a:custGeom>
              <a:avLst/>
              <a:gdLst/>
              <a:ahLst/>
              <a:cxnLst/>
              <a:rect l="0" t="0" r="0" b="0"/>
              <a:pathLst>
                <a:path w="1572768" h="1525524">
                  <a:moveTo>
                    <a:pt x="0" y="1525524"/>
                  </a:moveTo>
                  <a:lnTo>
                    <a:pt x="1572768" y="1525524"/>
                  </a:lnTo>
                  <a:lnTo>
                    <a:pt x="1572768"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24" name="Rectangle 23">
              <a:extLst>
                <a:ext uri="{FF2B5EF4-FFF2-40B4-BE49-F238E27FC236}">
                  <a16:creationId xmlns:a16="http://schemas.microsoft.com/office/drawing/2014/main" id="{BBABAF18-A219-44F7-AD84-C042C7E8211F}"/>
                </a:ext>
              </a:extLst>
            </p:cNvPr>
            <p:cNvSpPr/>
            <p:nvPr/>
          </p:nvSpPr>
          <p:spPr>
            <a:xfrm>
              <a:off x="7208774" y="476171"/>
              <a:ext cx="1363097"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Shared pool</a:t>
              </a:r>
              <a:endParaRPr lang="en-US" sz="1100">
                <a:solidFill>
                  <a:srgbClr val="000000"/>
                </a:solidFill>
                <a:effectLst/>
                <a:latin typeface="Calibri" panose="020F0502020204030204" pitchFamily="34" charset="0"/>
                <a:ea typeface="Calibri" panose="020F0502020204030204" pitchFamily="34" charset="0"/>
              </a:endParaRPr>
            </a:p>
          </p:txBody>
        </p:sp>
        <p:sp>
          <p:nvSpPr>
            <p:cNvPr id="25" name="Shape 34121">
              <a:extLst>
                <a:ext uri="{FF2B5EF4-FFF2-40B4-BE49-F238E27FC236}">
                  <a16:creationId xmlns:a16="http://schemas.microsoft.com/office/drawing/2014/main" id="{1C2BF4D0-A26E-4F67-94DF-0B49F6A495B3}"/>
                </a:ext>
              </a:extLst>
            </p:cNvPr>
            <p:cNvSpPr/>
            <p:nvPr/>
          </p:nvSpPr>
          <p:spPr>
            <a:xfrm>
              <a:off x="7066026" y="1382268"/>
              <a:ext cx="1327404" cy="541020"/>
            </a:xfrm>
            <a:custGeom>
              <a:avLst/>
              <a:gdLst/>
              <a:ahLst/>
              <a:cxnLst/>
              <a:rect l="0" t="0" r="0" b="0"/>
              <a:pathLst>
                <a:path w="1327404" h="541020">
                  <a:moveTo>
                    <a:pt x="0" y="0"/>
                  </a:moveTo>
                  <a:lnTo>
                    <a:pt x="1327404" y="0"/>
                  </a:lnTo>
                  <a:lnTo>
                    <a:pt x="1327404" y="541020"/>
                  </a:lnTo>
                  <a:lnTo>
                    <a:pt x="0" y="541020"/>
                  </a:lnTo>
                  <a:lnTo>
                    <a:pt x="0" y="0"/>
                  </a:lnTo>
                </a:path>
              </a:pathLst>
            </a:custGeom>
            <a:ln w="0" cap="flat">
              <a:miter lim="127000"/>
            </a:ln>
          </p:spPr>
          <p:style>
            <a:lnRef idx="0">
              <a:srgbClr val="000000">
                <a:alpha val="0"/>
              </a:srgbClr>
            </a:lnRef>
            <a:fillRef idx="1">
              <a:srgbClr val="FFCC00"/>
            </a:fillRef>
            <a:effectRef idx="0">
              <a:scrgbClr r="0" g="0" b="0"/>
            </a:effectRef>
            <a:fontRef idx="none"/>
          </p:style>
          <p:txBody>
            <a:bodyPr/>
            <a:lstStyle/>
            <a:p>
              <a:endParaRPr lang="en-US"/>
            </a:p>
          </p:txBody>
        </p:sp>
        <p:sp>
          <p:nvSpPr>
            <p:cNvPr id="26" name="Shape 413">
              <a:extLst>
                <a:ext uri="{FF2B5EF4-FFF2-40B4-BE49-F238E27FC236}">
                  <a16:creationId xmlns:a16="http://schemas.microsoft.com/office/drawing/2014/main" id="{16E92C4A-1891-453D-93EB-3B3D72064B54}"/>
                </a:ext>
              </a:extLst>
            </p:cNvPr>
            <p:cNvSpPr/>
            <p:nvPr/>
          </p:nvSpPr>
          <p:spPr>
            <a:xfrm>
              <a:off x="7066026" y="1382268"/>
              <a:ext cx="1327404" cy="541020"/>
            </a:xfrm>
            <a:custGeom>
              <a:avLst/>
              <a:gdLst/>
              <a:ahLst/>
              <a:cxnLst/>
              <a:rect l="0" t="0" r="0" b="0"/>
              <a:pathLst>
                <a:path w="1327404" h="541020">
                  <a:moveTo>
                    <a:pt x="0" y="541020"/>
                  </a:moveTo>
                  <a:lnTo>
                    <a:pt x="1327404" y="541020"/>
                  </a:lnTo>
                  <a:lnTo>
                    <a:pt x="1327404"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27" name="Rectangle 26">
              <a:extLst>
                <a:ext uri="{FF2B5EF4-FFF2-40B4-BE49-F238E27FC236}">
                  <a16:creationId xmlns:a16="http://schemas.microsoft.com/office/drawing/2014/main" id="{51DE6427-F7BF-48B3-8395-04386EEB1E64}"/>
                </a:ext>
              </a:extLst>
            </p:cNvPr>
            <p:cNvSpPr/>
            <p:nvPr/>
          </p:nvSpPr>
          <p:spPr>
            <a:xfrm>
              <a:off x="7092061" y="1450262"/>
              <a:ext cx="170822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 dictionary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28" name="Rectangle 27">
              <a:extLst>
                <a:ext uri="{FF2B5EF4-FFF2-40B4-BE49-F238E27FC236}">
                  <a16:creationId xmlns:a16="http://schemas.microsoft.com/office/drawing/2014/main" id="{C70DA7A0-B7A8-4B83-91DD-A21D1B0E30EE}"/>
                </a:ext>
              </a:extLst>
            </p:cNvPr>
            <p:cNvSpPr/>
            <p:nvPr/>
          </p:nvSpPr>
          <p:spPr>
            <a:xfrm>
              <a:off x="7477633" y="1663621"/>
              <a:ext cx="67117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29" name="Shape 34122">
              <a:extLst>
                <a:ext uri="{FF2B5EF4-FFF2-40B4-BE49-F238E27FC236}">
                  <a16:creationId xmlns:a16="http://schemas.microsoft.com/office/drawing/2014/main" id="{97648B07-D141-4D05-B27A-F3885C50C838}"/>
                </a:ext>
              </a:extLst>
            </p:cNvPr>
            <p:cNvSpPr/>
            <p:nvPr/>
          </p:nvSpPr>
          <p:spPr>
            <a:xfrm>
              <a:off x="7066026" y="775716"/>
              <a:ext cx="1327404" cy="537972"/>
            </a:xfrm>
            <a:custGeom>
              <a:avLst/>
              <a:gdLst/>
              <a:ahLst/>
              <a:cxnLst/>
              <a:rect l="0" t="0" r="0" b="0"/>
              <a:pathLst>
                <a:path w="1327404" h="537972">
                  <a:moveTo>
                    <a:pt x="0" y="0"/>
                  </a:moveTo>
                  <a:lnTo>
                    <a:pt x="1327404" y="0"/>
                  </a:lnTo>
                  <a:lnTo>
                    <a:pt x="1327404" y="537972"/>
                  </a:lnTo>
                  <a:lnTo>
                    <a:pt x="0" y="537972"/>
                  </a:lnTo>
                  <a:lnTo>
                    <a:pt x="0" y="0"/>
                  </a:lnTo>
                </a:path>
              </a:pathLst>
            </a:custGeom>
            <a:ln w="0" cap="flat">
              <a:miter lim="127000"/>
            </a:ln>
          </p:spPr>
          <p:style>
            <a:lnRef idx="0">
              <a:srgbClr val="000000">
                <a:alpha val="0"/>
              </a:srgbClr>
            </a:lnRef>
            <a:fillRef idx="1">
              <a:srgbClr val="FFCC00"/>
            </a:fillRef>
            <a:effectRef idx="0">
              <a:scrgbClr r="0" g="0" b="0"/>
            </a:effectRef>
            <a:fontRef idx="none"/>
          </p:style>
          <p:txBody>
            <a:bodyPr/>
            <a:lstStyle/>
            <a:p>
              <a:endParaRPr lang="en-US"/>
            </a:p>
          </p:txBody>
        </p:sp>
        <p:sp>
          <p:nvSpPr>
            <p:cNvPr id="30" name="Shape 417">
              <a:extLst>
                <a:ext uri="{FF2B5EF4-FFF2-40B4-BE49-F238E27FC236}">
                  <a16:creationId xmlns:a16="http://schemas.microsoft.com/office/drawing/2014/main" id="{93F7E8C2-432D-4F72-8C78-55CE6ACBDFA8}"/>
                </a:ext>
              </a:extLst>
            </p:cNvPr>
            <p:cNvSpPr/>
            <p:nvPr/>
          </p:nvSpPr>
          <p:spPr>
            <a:xfrm>
              <a:off x="7066026" y="775716"/>
              <a:ext cx="1327404" cy="537972"/>
            </a:xfrm>
            <a:custGeom>
              <a:avLst/>
              <a:gdLst/>
              <a:ahLst/>
              <a:cxnLst/>
              <a:rect l="0" t="0" r="0" b="0"/>
              <a:pathLst>
                <a:path w="1327404" h="537972">
                  <a:moveTo>
                    <a:pt x="0" y="537972"/>
                  </a:moveTo>
                  <a:lnTo>
                    <a:pt x="1327404" y="537972"/>
                  </a:lnTo>
                  <a:lnTo>
                    <a:pt x="1327404"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31" name="Rectangle 30">
              <a:extLst>
                <a:ext uri="{FF2B5EF4-FFF2-40B4-BE49-F238E27FC236}">
                  <a16:creationId xmlns:a16="http://schemas.microsoft.com/office/drawing/2014/main" id="{DC80E556-3A08-44E1-9C9C-DEC1FE685BD1}"/>
                </a:ext>
              </a:extLst>
            </p:cNvPr>
            <p:cNvSpPr/>
            <p:nvPr/>
          </p:nvSpPr>
          <p:spPr>
            <a:xfrm>
              <a:off x="7430389" y="841296"/>
              <a:ext cx="804174"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Library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32" name="Rectangle 31">
              <a:extLst>
                <a:ext uri="{FF2B5EF4-FFF2-40B4-BE49-F238E27FC236}">
                  <a16:creationId xmlns:a16="http://schemas.microsoft.com/office/drawing/2014/main" id="{FEB818E7-43CA-41DA-B51F-6D19A251595A}"/>
                </a:ext>
              </a:extLst>
            </p:cNvPr>
            <p:cNvSpPr/>
            <p:nvPr/>
          </p:nvSpPr>
          <p:spPr>
            <a:xfrm>
              <a:off x="7477633" y="1054657"/>
              <a:ext cx="67117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33" name="Shape 420">
              <a:extLst>
                <a:ext uri="{FF2B5EF4-FFF2-40B4-BE49-F238E27FC236}">
                  <a16:creationId xmlns:a16="http://schemas.microsoft.com/office/drawing/2014/main" id="{9B62A8B0-AE73-4E7C-A761-A16984A63530}"/>
                </a:ext>
              </a:extLst>
            </p:cNvPr>
            <p:cNvSpPr/>
            <p:nvPr/>
          </p:nvSpPr>
          <p:spPr>
            <a:xfrm>
              <a:off x="6729222" y="2150364"/>
              <a:ext cx="409956" cy="274320"/>
            </a:xfrm>
            <a:custGeom>
              <a:avLst/>
              <a:gdLst/>
              <a:ahLst/>
              <a:cxnLst/>
              <a:rect l="0" t="0" r="0" b="0"/>
              <a:pathLst>
                <a:path w="409956" h="274320">
                  <a:moveTo>
                    <a:pt x="204978" y="0"/>
                  </a:moveTo>
                  <a:cubicBezTo>
                    <a:pt x="318135" y="0"/>
                    <a:pt x="409956" y="61468"/>
                    <a:pt x="409956" y="137160"/>
                  </a:cubicBezTo>
                  <a:cubicBezTo>
                    <a:pt x="409956" y="212852"/>
                    <a:pt x="318135" y="274320"/>
                    <a:pt x="204978" y="274320"/>
                  </a:cubicBezTo>
                  <a:cubicBezTo>
                    <a:pt x="91822" y="274320"/>
                    <a:pt x="0" y="212852"/>
                    <a:pt x="0" y="137160"/>
                  </a:cubicBezTo>
                  <a:cubicBezTo>
                    <a:pt x="0" y="61468"/>
                    <a:pt x="91822" y="0"/>
                    <a:pt x="204978" y="0"/>
                  </a:cubicBezTo>
                  <a:close/>
                </a:path>
              </a:pathLst>
            </a:custGeom>
            <a:ln w="0" cap="flat">
              <a:miter lim="127000"/>
            </a:ln>
          </p:spPr>
          <p:style>
            <a:lnRef idx="0">
              <a:srgbClr val="000000">
                <a:alpha val="0"/>
              </a:srgbClr>
            </a:lnRef>
            <a:fillRef idx="1">
              <a:srgbClr val="FFFF99"/>
            </a:fillRef>
            <a:effectRef idx="0">
              <a:scrgbClr r="0" g="0" b="0"/>
            </a:effectRef>
            <a:fontRef idx="none"/>
          </p:style>
          <p:txBody>
            <a:bodyPr/>
            <a:lstStyle/>
            <a:p>
              <a:endParaRPr lang="en-US"/>
            </a:p>
          </p:txBody>
        </p:sp>
        <p:sp>
          <p:nvSpPr>
            <p:cNvPr id="34" name="Shape 421">
              <a:extLst>
                <a:ext uri="{FF2B5EF4-FFF2-40B4-BE49-F238E27FC236}">
                  <a16:creationId xmlns:a16="http://schemas.microsoft.com/office/drawing/2014/main" id="{7E2C50C8-2BE1-407C-95CF-010EC3D7D298}"/>
                </a:ext>
              </a:extLst>
            </p:cNvPr>
            <p:cNvSpPr/>
            <p:nvPr/>
          </p:nvSpPr>
          <p:spPr>
            <a:xfrm>
              <a:off x="6729222" y="2150364"/>
              <a:ext cx="409956" cy="274320"/>
            </a:xfrm>
            <a:custGeom>
              <a:avLst/>
              <a:gdLst/>
              <a:ahLst/>
              <a:cxnLst/>
              <a:rect l="0" t="0" r="0" b="0"/>
              <a:pathLst>
                <a:path w="409956" h="274320">
                  <a:moveTo>
                    <a:pt x="0" y="137160"/>
                  </a:moveTo>
                  <a:cubicBezTo>
                    <a:pt x="0" y="61468"/>
                    <a:pt x="91822" y="0"/>
                    <a:pt x="204978" y="0"/>
                  </a:cubicBezTo>
                  <a:cubicBezTo>
                    <a:pt x="318135" y="0"/>
                    <a:pt x="409956" y="61468"/>
                    <a:pt x="409956" y="137160"/>
                  </a:cubicBezTo>
                  <a:cubicBezTo>
                    <a:pt x="409956" y="212852"/>
                    <a:pt x="318135" y="274320"/>
                    <a:pt x="204978" y="274320"/>
                  </a:cubicBezTo>
                  <a:cubicBezTo>
                    <a:pt x="91822"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5" name="Rectangle 34">
              <a:extLst>
                <a:ext uri="{FF2B5EF4-FFF2-40B4-BE49-F238E27FC236}">
                  <a16:creationId xmlns:a16="http://schemas.microsoft.com/office/drawing/2014/main" id="{3CC99984-C681-47F7-B407-99B6B92FA2B5}"/>
                </a:ext>
              </a:extLst>
            </p:cNvPr>
            <p:cNvSpPr/>
            <p:nvPr/>
          </p:nvSpPr>
          <p:spPr>
            <a:xfrm>
              <a:off x="6760719" y="2219785"/>
              <a:ext cx="508264"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PMON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36" name="Shape 423">
              <a:extLst>
                <a:ext uri="{FF2B5EF4-FFF2-40B4-BE49-F238E27FC236}">
                  <a16:creationId xmlns:a16="http://schemas.microsoft.com/office/drawing/2014/main" id="{1BFB8E5C-B2D6-4325-A518-DE8D279FA56E}"/>
                </a:ext>
              </a:extLst>
            </p:cNvPr>
            <p:cNvSpPr/>
            <p:nvPr/>
          </p:nvSpPr>
          <p:spPr>
            <a:xfrm>
              <a:off x="6249162" y="2150364"/>
              <a:ext cx="411480" cy="274320"/>
            </a:xfrm>
            <a:custGeom>
              <a:avLst/>
              <a:gdLst/>
              <a:ahLst/>
              <a:cxnLst/>
              <a:rect l="0" t="0" r="0" b="0"/>
              <a:pathLst>
                <a:path w="411480" h="274320">
                  <a:moveTo>
                    <a:pt x="205740" y="0"/>
                  </a:moveTo>
                  <a:cubicBezTo>
                    <a:pt x="319405" y="0"/>
                    <a:pt x="411480" y="61468"/>
                    <a:pt x="411480" y="137160"/>
                  </a:cubicBezTo>
                  <a:cubicBezTo>
                    <a:pt x="411480" y="212852"/>
                    <a:pt x="319405" y="274320"/>
                    <a:pt x="205740" y="274320"/>
                  </a:cubicBezTo>
                  <a:cubicBezTo>
                    <a:pt x="92075" y="274320"/>
                    <a:pt x="0" y="212852"/>
                    <a:pt x="0" y="137160"/>
                  </a:cubicBezTo>
                  <a:cubicBezTo>
                    <a:pt x="0" y="61468"/>
                    <a:pt x="92075" y="0"/>
                    <a:pt x="20574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37" name="Shape 424">
              <a:extLst>
                <a:ext uri="{FF2B5EF4-FFF2-40B4-BE49-F238E27FC236}">
                  <a16:creationId xmlns:a16="http://schemas.microsoft.com/office/drawing/2014/main" id="{72BE020B-D35F-47A6-805D-C9A70B846159}"/>
                </a:ext>
              </a:extLst>
            </p:cNvPr>
            <p:cNvSpPr/>
            <p:nvPr/>
          </p:nvSpPr>
          <p:spPr>
            <a:xfrm>
              <a:off x="6249162" y="2150364"/>
              <a:ext cx="411480" cy="274320"/>
            </a:xfrm>
            <a:custGeom>
              <a:avLst/>
              <a:gdLst/>
              <a:ahLst/>
              <a:cxnLst/>
              <a:rect l="0" t="0" r="0" b="0"/>
              <a:pathLst>
                <a:path w="411480" h="274320">
                  <a:moveTo>
                    <a:pt x="0" y="137160"/>
                  </a:moveTo>
                  <a:cubicBezTo>
                    <a:pt x="0" y="61468"/>
                    <a:pt x="92075" y="0"/>
                    <a:pt x="205740" y="0"/>
                  </a:cubicBezTo>
                  <a:cubicBezTo>
                    <a:pt x="319405" y="0"/>
                    <a:pt x="411480" y="61468"/>
                    <a:pt x="411480" y="137160"/>
                  </a:cubicBezTo>
                  <a:cubicBezTo>
                    <a:pt x="411480" y="212852"/>
                    <a:pt x="319405" y="274320"/>
                    <a:pt x="205740" y="274320"/>
                  </a:cubicBezTo>
                  <a:cubicBezTo>
                    <a:pt x="9207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8" name="Rectangle 37">
              <a:extLst>
                <a:ext uri="{FF2B5EF4-FFF2-40B4-BE49-F238E27FC236}">
                  <a16:creationId xmlns:a16="http://schemas.microsoft.com/office/drawing/2014/main" id="{5CC3255D-D447-49B9-BA33-3EF3FEB8E4C6}"/>
                </a:ext>
              </a:extLst>
            </p:cNvPr>
            <p:cNvSpPr/>
            <p:nvPr/>
          </p:nvSpPr>
          <p:spPr>
            <a:xfrm>
              <a:off x="6264529" y="2219785"/>
              <a:ext cx="508265"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SMON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39" name="Shape 426">
              <a:extLst>
                <a:ext uri="{FF2B5EF4-FFF2-40B4-BE49-F238E27FC236}">
                  <a16:creationId xmlns:a16="http://schemas.microsoft.com/office/drawing/2014/main" id="{2CB3FC7B-7AFC-451A-BEF3-F281B965CB4F}"/>
                </a:ext>
              </a:extLst>
            </p:cNvPr>
            <p:cNvSpPr/>
            <p:nvPr/>
          </p:nvSpPr>
          <p:spPr>
            <a:xfrm>
              <a:off x="8199882" y="2150364"/>
              <a:ext cx="411480" cy="274320"/>
            </a:xfrm>
            <a:custGeom>
              <a:avLst/>
              <a:gdLst/>
              <a:ahLst/>
              <a:cxnLst/>
              <a:rect l="0" t="0" r="0" b="0"/>
              <a:pathLst>
                <a:path w="411480" h="274320">
                  <a:moveTo>
                    <a:pt x="205740" y="0"/>
                  </a:moveTo>
                  <a:cubicBezTo>
                    <a:pt x="319405" y="0"/>
                    <a:pt x="411480" y="61468"/>
                    <a:pt x="411480" y="137160"/>
                  </a:cubicBezTo>
                  <a:cubicBezTo>
                    <a:pt x="411480" y="212852"/>
                    <a:pt x="319405" y="274320"/>
                    <a:pt x="205740" y="274320"/>
                  </a:cubicBezTo>
                  <a:cubicBezTo>
                    <a:pt x="92075" y="274320"/>
                    <a:pt x="0" y="212852"/>
                    <a:pt x="0" y="137160"/>
                  </a:cubicBezTo>
                  <a:cubicBezTo>
                    <a:pt x="0" y="61468"/>
                    <a:pt x="92075" y="0"/>
                    <a:pt x="20574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40" name="Shape 427">
              <a:extLst>
                <a:ext uri="{FF2B5EF4-FFF2-40B4-BE49-F238E27FC236}">
                  <a16:creationId xmlns:a16="http://schemas.microsoft.com/office/drawing/2014/main" id="{18D5B3E8-648A-4358-9E8F-79FA86F43C72}"/>
                </a:ext>
              </a:extLst>
            </p:cNvPr>
            <p:cNvSpPr/>
            <p:nvPr/>
          </p:nvSpPr>
          <p:spPr>
            <a:xfrm>
              <a:off x="8199882" y="2150364"/>
              <a:ext cx="411480" cy="274320"/>
            </a:xfrm>
            <a:custGeom>
              <a:avLst/>
              <a:gdLst/>
              <a:ahLst/>
              <a:cxnLst/>
              <a:rect l="0" t="0" r="0" b="0"/>
              <a:pathLst>
                <a:path w="411480" h="274320">
                  <a:moveTo>
                    <a:pt x="0" y="137160"/>
                  </a:moveTo>
                  <a:cubicBezTo>
                    <a:pt x="0" y="61468"/>
                    <a:pt x="92075" y="0"/>
                    <a:pt x="205740" y="0"/>
                  </a:cubicBezTo>
                  <a:cubicBezTo>
                    <a:pt x="319405" y="0"/>
                    <a:pt x="411480" y="61468"/>
                    <a:pt x="411480" y="137160"/>
                  </a:cubicBezTo>
                  <a:cubicBezTo>
                    <a:pt x="411480" y="212852"/>
                    <a:pt x="319405" y="274320"/>
                    <a:pt x="205740" y="274320"/>
                  </a:cubicBezTo>
                  <a:cubicBezTo>
                    <a:pt x="9207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1" name="Rectangle 40">
              <a:extLst>
                <a:ext uri="{FF2B5EF4-FFF2-40B4-BE49-F238E27FC236}">
                  <a16:creationId xmlns:a16="http://schemas.microsoft.com/office/drawing/2014/main" id="{E5BFCEC5-66B4-4A26-BBBA-002B86A9A4D5}"/>
                </a:ext>
              </a:extLst>
            </p:cNvPr>
            <p:cNvSpPr/>
            <p:nvPr/>
          </p:nvSpPr>
          <p:spPr>
            <a:xfrm>
              <a:off x="8202169" y="2219785"/>
              <a:ext cx="542893"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Others</a:t>
              </a:r>
              <a:endParaRPr lang="en-US" sz="1100">
                <a:solidFill>
                  <a:srgbClr val="000000"/>
                </a:solidFill>
                <a:effectLst/>
                <a:latin typeface="Calibri" panose="020F0502020204030204" pitchFamily="34" charset="0"/>
                <a:ea typeface="Calibri" panose="020F0502020204030204" pitchFamily="34" charset="0"/>
              </a:endParaRPr>
            </a:p>
          </p:txBody>
        </p:sp>
        <p:sp>
          <p:nvSpPr>
            <p:cNvPr id="42" name="Rectangle 41">
              <a:extLst>
                <a:ext uri="{FF2B5EF4-FFF2-40B4-BE49-F238E27FC236}">
                  <a16:creationId xmlns:a16="http://schemas.microsoft.com/office/drawing/2014/main" id="{CA195C5C-2789-4312-80A2-609E590863D6}"/>
                </a:ext>
              </a:extLst>
            </p:cNvPr>
            <p:cNvSpPr/>
            <p:nvPr/>
          </p:nvSpPr>
          <p:spPr>
            <a:xfrm>
              <a:off x="6306312" y="7669"/>
              <a:ext cx="96072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Instance</a:t>
              </a:r>
              <a:endParaRPr lang="en-US" sz="1100">
                <a:solidFill>
                  <a:srgbClr val="000000"/>
                </a:solidFill>
                <a:effectLst/>
                <a:latin typeface="Calibri" panose="020F0502020204030204" pitchFamily="34" charset="0"/>
                <a:ea typeface="Calibri" panose="020F0502020204030204" pitchFamily="34" charset="0"/>
              </a:endParaRPr>
            </a:p>
          </p:txBody>
        </p:sp>
        <p:sp>
          <p:nvSpPr>
            <p:cNvPr id="43" name="Shape 430">
              <a:extLst>
                <a:ext uri="{FF2B5EF4-FFF2-40B4-BE49-F238E27FC236}">
                  <a16:creationId xmlns:a16="http://schemas.microsoft.com/office/drawing/2014/main" id="{F1C2AAD4-C910-4FD4-883B-ABED51F49D6B}"/>
                </a:ext>
              </a:extLst>
            </p:cNvPr>
            <p:cNvSpPr/>
            <p:nvPr/>
          </p:nvSpPr>
          <p:spPr>
            <a:xfrm>
              <a:off x="7719822" y="2150364"/>
              <a:ext cx="409956" cy="274320"/>
            </a:xfrm>
            <a:custGeom>
              <a:avLst/>
              <a:gdLst/>
              <a:ahLst/>
              <a:cxnLst/>
              <a:rect l="0" t="0" r="0" b="0"/>
              <a:pathLst>
                <a:path w="409956" h="274320">
                  <a:moveTo>
                    <a:pt x="204978" y="0"/>
                  </a:moveTo>
                  <a:cubicBezTo>
                    <a:pt x="318135" y="0"/>
                    <a:pt x="409956" y="61468"/>
                    <a:pt x="409956" y="137160"/>
                  </a:cubicBezTo>
                  <a:cubicBezTo>
                    <a:pt x="409956" y="212852"/>
                    <a:pt x="318135" y="274320"/>
                    <a:pt x="204978" y="274320"/>
                  </a:cubicBezTo>
                  <a:cubicBezTo>
                    <a:pt x="91822" y="274320"/>
                    <a:pt x="0" y="212852"/>
                    <a:pt x="0" y="137160"/>
                  </a:cubicBezTo>
                  <a:cubicBezTo>
                    <a:pt x="0" y="61468"/>
                    <a:pt x="91822" y="0"/>
                    <a:pt x="204978"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44" name="Shape 431">
              <a:extLst>
                <a:ext uri="{FF2B5EF4-FFF2-40B4-BE49-F238E27FC236}">
                  <a16:creationId xmlns:a16="http://schemas.microsoft.com/office/drawing/2014/main" id="{5972FCA0-4BE8-48C2-9EA1-973B1B920BB3}"/>
                </a:ext>
              </a:extLst>
            </p:cNvPr>
            <p:cNvSpPr/>
            <p:nvPr/>
          </p:nvSpPr>
          <p:spPr>
            <a:xfrm>
              <a:off x="7719822" y="2150364"/>
              <a:ext cx="409956" cy="274320"/>
            </a:xfrm>
            <a:custGeom>
              <a:avLst/>
              <a:gdLst/>
              <a:ahLst/>
              <a:cxnLst/>
              <a:rect l="0" t="0" r="0" b="0"/>
              <a:pathLst>
                <a:path w="409956" h="274320">
                  <a:moveTo>
                    <a:pt x="0" y="137160"/>
                  </a:moveTo>
                  <a:cubicBezTo>
                    <a:pt x="0" y="61468"/>
                    <a:pt x="91822" y="0"/>
                    <a:pt x="204978" y="0"/>
                  </a:cubicBezTo>
                  <a:cubicBezTo>
                    <a:pt x="318135" y="0"/>
                    <a:pt x="409956" y="61468"/>
                    <a:pt x="409956" y="137160"/>
                  </a:cubicBezTo>
                  <a:cubicBezTo>
                    <a:pt x="409956" y="212852"/>
                    <a:pt x="318135" y="274320"/>
                    <a:pt x="204978" y="274320"/>
                  </a:cubicBezTo>
                  <a:cubicBezTo>
                    <a:pt x="91822"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5" name="Rectangle 44">
              <a:extLst>
                <a:ext uri="{FF2B5EF4-FFF2-40B4-BE49-F238E27FC236}">
                  <a16:creationId xmlns:a16="http://schemas.microsoft.com/office/drawing/2014/main" id="{4CA31E8A-57E3-45E8-AABB-F04F6068188A}"/>
                </a:ext>
              </a:extLst>
            </p:cNvPr>
            <p:cNvSpPr/>
            <p:nvPr/>
          </p:nvSpPr>
          <p:spPr>
            <a:xfrm>
              <a:off x="7760844" y="2219785"/>
              <a:ext cx="485496"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RECO</a:t>
              </a:r>
              <a:endParaRPr lang="en-US" sz="1100">
                <a:solidFill>
                  <a:srgbClr val="000000"/>
                </a:solidFill>
                <a:effectLst/>
                <a:latin typeface="Calibri" panose="020F0502020204030204" pitchFamily="34" charset="0"/>
                <a:ea typeface="Calibri" panose="020F0502020204030204" pitchFamily="34" charset="0"/>
              </a:endParaRPr>
            </a:p>
          </p:txBody>
        </p:sp>
        <p:sp>
          <p:nvSpPr>
            <p:cNvPr id="46" name="Shape 433">
              <a:extLst>
                <a:ext uri="{FF2B5EF4-FFF2-40B4-BE49-F238E27FC236}">
                  <a16:creationId xmlns:a16="http://schemas.microsoft.com/office/drawing/2014/main" id="{A0ED16FB-57B8-4035-A1D4-67AD94976B0F}"/>
                </a:ext>
              </a:extLst>
            </p:cNvPr>
            <p:cNvSpPr/>
            <p:nvPr/>
          </p:nvSpPr>
          <p:spPr>
            <a:xfrm>
              <a:off x="7239762" y="2157984"/>
              <a:ext cx="411480" cy="274320"/>
            </a:xfrm>
            <a:custGeom>
              <a:avLst/>
              <a:gdLst/>
              <a:ahLst/>
              <a:cxnLst/>
              <a:rect l="0" t="0" r="0" b="0"/>
              <a:pathLst>
                <a:path w="411480" h="274320">
                  <a:moveTo>
                    <a:pt x="205740" y="0"/>
                  </a:moveTo>
                  <a:cubicBezTo>
                    <a:pt x="319405" y="0"/>
                    <a:pt x="411480" y="61468"/>
                    <a:pt x="411480" y="137160"/>
                  </a:cubicBezTo>
                  <a:cubicBezTo>
                    <a:pt x="411480" y="212852"/>
                    <a:pt x="319405" y="274320"/>
                    <a:pt x="205740" y="274320"/>
                  </a:cubicBezTo>
                  <a:cubicBezTo>
                    <a:pt x="92075" y="274320"/>
                    <a:pt x="0" y="212852"/>
                    <a:pt x="0" y="137160"/>
                  </a:cubicBezTo>
                  <a:cubicBezTo>
                    <a:pt x="0" y="61468"/>
                    <a:pt x="92075" y="0"/>
                    <a:pt x="20574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47" name="Shape 434">
              <a:extLst>
                <a:ext uri="{FF2B5EF4-FFF2-40B4-BE49-F238E27FC236}">
                  <a16:creationId xmlns:a16="http://schemas.microsoft.com/office/drawing/2014/main" id="{1C74BCBC-CBA0-4D20-9EEA-4629B025C7DA}"/>
                </a:ext>
              </a:extLst>
            </p:cNvPr>
            <p:cNvSpPr/>
            <p:nvPr/>
          </p:nvSpPr>
          <p:spPr>
            <a:xfrm>
              <a:off x="7239762" y="2157984"/>
              <a:ext cx="411480" cy="274320"/>
            </a:xfrm>
            <a:custGeom>
              <a:avLst/>
              <a:gdLst/>
              <a:ahLst/>
              <a:cxnLst/>
              <a:rect l="0" t="0" r="0" b="0"/>
              <a:pathLst>
                <a:path w="411480" h="274320">
                  <a:moveTo>
                    <a:pt x="0" y="137160"/>
                  </a:moveTo>
                  <a:cubicBezTo>
                    <a:pt x="0" y="61468"/>
                    <a:pt x="92075" y="0"/>
                    <a:pt x="205740" y="0"/>
                  </a:cubicBezTo>
                  <a:cubicBezTo>
                    <a:pt x="319405" y="0"/>
                    <a:pt x="411480" y="61468"/>
                    <a:pt x="411480" y="137160"/>
                  </a:cubicBezTo>
                  <a:cubicBezTo>
                    <a:pt x="411480" y="212852"/>
                    <a:pt x="319405" y="274320"/>
                    <a:pt x="205740" y="274320"/>
                  </a:cubicBezTo>
                  <a:cubicBezTo>
                    <a:pt x="9207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8" name="Rectangle 47">
              <a:extLst>
                <a:ext uri="{FF2B5EF4-FFF2-40B4-BE49-F238E27FC236}">
                  <a16:creationId xmlns:a16="http://schemas.microsoft.com/office/drawing/2014/main" id="{D5FA7CEF-D368-4EA6-AB01-47883843F621}"/>
                </a:ext>
              </a:extLst>
            </p:cNvPr>
            <p:cNvSpPr/>
            <p:nvPr/>
          </p:nvSpPr>
          <p:spPr>
            <a:xfrm>
              <a:off x="7272274" y="2227786"/>
              <a:ext cx="358536"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ARC</a:t>
              </a:r>
              <a:endParaRPr lang="en-US" sz="1100">
                <a:solidFill>
                  <a:srgbClr val="000000"/>
                </a:solidFill>
                <a:effectLst/>
                <a:latin typeface="Calibri" panose="020F0502020204030204" pitchFamily="34" charset="0"/>
                <a:ea typeface="Calibri" panose="020F0502020204030204" pitchFamily="34" charset="0"/>
              </a:endParaRPr>
            </a:p>
          </p:txBody>
        </p:sp>
        <p:sp>
          <p:nvSpPr>
            <p:cNvPr id="49" name="Rectangle 48">
              <a:extLst>
                <a:ext uri="{FF2B5EF4-FFF2-40B4-BE49-F238E27FC236}">
                  <a16:creationId xmlns:a16="http://schemas.microsoft.com/office/drawing/2014/main" id="{30D18AF6-4064-40B1-9690-26DBE0E790EC}"/>
                </a:ext>
              </a:extLst>
            </p:cNvPr>
            <p:cNvSpPr/>
            <p:nvPr/>
          </p:nvSpPr>
          <p:spPr>
            <a:xfrm>
              <a:off x="7542022" y="2227786"/>
              <a:ext cx="102765"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sp>
          <p:nvSpPr>
            <p:cNvPr id="50" name="Rectangle 49">
              <a:extLst>
                <a:ext uri="{FF2B5EF4-FFF2-40B4-BE49-F238E27FC236}">
                  <a16:creationId xmlns:a16="http://schemas.microsoft.com/office/drawing/2014/main" id="{A793B204-FD50-4CA9-9973-D85315183AFA}"/>
                </a:ext>
              </a:extLst>
            </p:cNvPr>
            <p:cNvSpPr/>
            <p:nvPr/>
          </p:nvSpPr>
          <p:spPr>
            <a:xfrm>
              <a:off x="5219700" y="371270"/>
              <a:ext cx="51378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SGA</a:t>
              </a:r>
              <a:endParaRPr lang="en-US" sz="1100">
                <a:solidFill>
                  <a:srgbClr val="000000"/>
                </a:solidFill>
                <a:effectLst/>
                <a:latin typeface="Calibri" panose="020F0502020204030204" pitchFamily="34" charset="0"/>
                <a:ea typeface="Calibri" panose="020F0502020204030204" pitchFamily="34" charset="0"/>
              </a:endParaRPr>
            </a:p>
          </p:txBody>
        </p:sp>
        <p:sp>
          <p:nvSpPr>
            <p:cNvPr id="51" name="Shape 438">
              <a:extLst>
                <a:ext uri="{FF2B5EF4-FFF2-40B4-BE49-F238E27FC236}">
                  <a16:creationId xmlns:a16="http://schemas.microsoft.com/office/drawing/2014/main" id="{E1C65D84-EBEC-4220-9263-1A097DE0A2EF}"/>
                </a:ext>
              </a:extLst>
            </p:cNvPr>
            <p:cNvSpPr/>
            <p:nvPr/>
          </p:nvSpPr>
          <p:spPr>
            <a:xfrm>
              <a:off x="4842510" y="2150364"/>
              <a:ext cx="411480" cy="274320"/>
            </a:xfrm>
            <a:custGeom>
              <a:avLst/>
              <a:gdLst/>
              <a:ahLst/>
              <a:cxnLst/>
              <a:rect l="0" t="0" r="0" b="0"/>
              <a:pathLst>
                <a:path w="411480" h="274320">
                  <a:moveTo>
                    <a:pt x="205740" y="0"/>
                  </a:moveTo>
                  <a:cubicBezTo>
                    <a:pt x="319405" y="0"/>
                    <a:pt x="411480" y="61468"/>
                    <a:pt x="411480" y="137160"/>
                  </a:cubicBezTo>
                  <a:cubicBezTo>
                    <a:pt x="411480" y="212852"/>
                    <a:pt x="319405" y="274320"/>
                    <a:pt x="205740" y="274320"/>
                  </a:cubicBezTo>
                  <a:cubicBezTo>
                    <a:pt x="92075" y="274320"/>
                    <a:pt x="0" y="212852"/>
                    <a:pt x="0" y="137160"/>
                  </a:cubicBezTo>
                  <a:cubicBezTo>
                    <a:pt x="0" y="61468"/>
                    <a:pt x="92075" y="0"/>
                    <a:pt x="20574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52" name="Shape 439">
              <a:extLst>
                <a:ext uri="{FF2B5EF4-FFF2-40B4-BE49-F238E27FC236}">
                  <a16:creationId xmlns:a16="http://schemas.microsoft.com/office/drawing/2014/main" id="{62626A70-5732-4A11-98A8-67412159A979}"/>
                </a:ext>
              </a:extLst>
            </p:cNvPr>
            <p:cNvSpPr/>
            <p:nvPr/>
          </p:nvSpPr>
          <p:spPr>
            <a:xfrm>
              <a:off x="4842510" y="2150364"/>
              <a:ext cx="411480" cy="274320"/>
            </a:xfrm>
            <a:custGeom>
              <a:avLst/>
              <a:gdLst/>
              <a:ahLst/>
              <a:cxnLst/>
              <a:rect l="0" t="0" r="0" b="0"/>
              <a:pathLst>
                <a:path w="411480" h="274320">
                  <a:moveTo>
                    <a:pt x="0" y="137160"/>
                  </a:moveTo>
                  <a:cubicBezTo>
                    <a:pt x="0" y="61468"/>
                    <a:pt x="92075" y="0"/>
                    <a:pt x="205740" y="0"/>
                  </a:cubicBezTo>
                  <a:cubicBezTo>
                    <a:pt x="319405" y="0"/>
                    <a:pt x="411480" y="61468"/>
                    <a:pt x="411480" y="137160"/>
                  </a:cubicBezTo>
                  <a:cubicBezTo>
                    <a:pt x="411480" y="212852"/>
                    <a:pt x="319405" y="274320"/>
                    <a:pt x="205740" y="274320"/>
                  </a:cubicBezTo>
                  <a:cubicBezTo>
                    <a:pt x="9207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3" name="Rectangle 52">
              <a:extLst>
                <a:ext uri="{FF2B5EF4-FFF2-40B4-BE49-F238E27FC236}">
                  <a16:creationId xmlns:a16="http://schemas.microsoft.com/office/drawing/2014/main" id="{4A8EAFB9-BB75-436D-835C-7F474CA0AC49}"/>
                </a:ext>
              </a:extLst>
            </p:cNvPr>
            <p:cNvSpPr/>
            <p:nvPr/>
          </p:nvSpPr>
          <p:spPr>
            <a:xfrm>
              <a:off x="4876165" y="2219785"/>
              <a:ext cx="402018"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DBW</a:t>
              </a:r>
              <a:endParaRPr lang="en-US" sz="1100">
                <a:solidFill>
                  <a:srgbClr val="000000"/>
                </a:solidFill>
                <a:effectLst/>
                <a:latin typeface="Calibri" panose="020F0502020204030204" pitchFamily="34" charset="0"/>
                <a:ea typeface="Calibri" panose="020F0502020204030204" pitchFamily="34" charset="0"/>
              </a:endParaRPr>
            </a:p>
          </p:txBody>
        </p:sp>
        <p:sp>
          <p:nvSpPr>
            <p:cNvPr id="54" name="Rectangle 53">
              <a:extLst>
                <a:ext uri="{FF2B5EF4-FFF2-40B4-BE49-F238E27FC236}">
                  <a16:creationId xmlns:a16="http://schemas.microsoft.com/office/drawing/2014/main" id="{5203A278-A70F-436A-BA69-838FA6CC7AF1}"/>
                </a:ext>
              </a:extLst>
            </p:cNvPr>
            <p:cNvSpPr/>
            <p:nvPr/>
          </p:nvSpPr>
          <p:spPr>
            <a:xfrm>
              <a:off x="5179441" y="2219785"/>
              <a:ext cx="102764"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sp>
          <p:nvSpPr>
            <p:cNvPr id="55" name="Shape 34123">
              <a:extLst>
                <a:ext uri="{FF2B5EF4-FFF2-40B4-BE49-F238E27FC236}">
                  <a16:creationId xmlns:a16="http://schemas.microsoft.com/office/drawing/2014/main" id="{5AFE6289-3702-4572-B270-83890228F52C}"/>
                </a:ext>
              </a:extLst>
            </p:cNvPr>
            <p:cNvSpPr/>
            <p:nvPr/>
          </p:nvSpPr>
          <p:spPr>
            <a:xfrm>
              <a:off x="5944362" y="739140"/>
              <a:ext cx="914400" cy="1138428"/>
            </a:xfrm>
            <a:custGeom>
              <a:avLst/>
              <a:gdLst/>
              <a:ahLst/>
              <a:cxnLst/>
              <a:rect l="0" t="0" r="0" b="0"/>
              <a:pathLst>
                <a:path w="914400" h="1138428">
                  <a:moveTo>
                    <a:pt x="0" y="0"/>
                  </a:moveTo>
                  <a:lnTo>
                    <a:pt x="914400" y="0"/>
                  </a:lnTo>
                  <a:lnTo>
                    <a:pt x="914400" y="1138428"/>
                  </a:lnTo>
                  <a:lnTo>
                    <a:pt x="0" y="1138428"/>
                  </a:lnTo>
                  <a:lnTo>
                    <a:pt x="0" y="0"/>
                  </a:lnTo>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56" name="Shape 443">
              <a:extLst>
                <a:ext uri="{FF2B5EF4-FFF2-40B4-BE49-F238E27FC236}">
                  <a16:creationId xmlns:a16="http://schemas.microsoft.com/office/drawing/2014/main" id="{A54639BB-4A1D-4A74-BC7E-DAF9CBCC56B3}"/>
                </a:ext>
              </a:extLst>
            </p:cNvPr>
            <p:cNvSpPr/>
            <p:nvPr/>
          </p:nvSpPr>
          <p:spPr>
            <a:xfrm>
              <a:off x="5944362" y="739140"/>
              <a:ext cx="914400" cy="1138428"/>
            </a:xfrm>
            <a:custGeom>
              <a:avLst/>
              <a:gdLst/>
              <a:ahLst/>
              <a:cxnLst/>
              <a:rect l="0" t="0" r="0" b="0"/>
              <a:pathLst>
                <a:path w="914400" h="1138428">
                  <a:moveTo>
                    <a:pt x="0" y="1138428"/>
                  </a:moveTo>
                  <a:lnTo>
                    <a:pt x="914400" y="1138428"/>
                  </a:lnTo>
                  <a:lnTo>
                    <a:pt x="914400" y="0"/>
                  </a:lnTo>
                  <a:lnTo>
                    <a:pt x="0" y="0"/>
                  </a:lnTo>
                  <a:close/>
                </a:path>
              </a:pathLst>
            </a:custGeom>
            <a:ln w="28956" cap="flat">
              <a:miter lim="101600"/>
            </a:ln>
          </p:spPr>
          <p:style>
            <a:lnRef idx="1">
              <a:srgbClr val="993366"/>
            </a:lnRef>
            <a:fillRef idx="0">
              <a:srgbClr val="000000">
                <a:alpha val="0"/>
              </a:srgbClr>
            </a:fillRef>
            <a:effectRef idx="0">
              <a:scrgbClr r="0" g="0" b="0"/>
            </a:effectRef>
            <a:fontRef idx="none"/>
          </p:style>
          <p:txBody>
            <a:bodyPr/>
            <a:lstStyle/>
            <a:p>
              <a:endParaRPr lang="en-US"/>
            </a:p>
          </p:txBody>
        </p:sp>
        <p:sp>
          <p:nvSpPr>
            <p:cNvPr id="57" name="Rectangle 56">
              <a:extLst>
                <a:ext uri="{FF2B5EF4-FFF2-40B4-BE49-F238E27FC236}">
                  <a16:creationId xmlns:a16="http://schemas.microsoft.com/office/drawing/2014/main" id="{74F33BF0-0A70-4E78-AF0D-4E08927AC50B}"/>
                </a:ext>
              </a:extLst>
            </p:cNvPr>
            <p:cNvSpPr/>
            <p:nvPr/>
          </p:nvSpPr>
          <p:spPr>
            <a:xfrm>
              <a:off x="6022848" y="1105583"/>
              <a:ext cx="101022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Redo log</a:t>
              </a:r>
              <a:endParaRPr lang="en-US" sz="1100">
                <a:solidFill>
                  <a:srgbClr val="000000"/>
                </a:solidFill>
                <a:effectLst/>
                <a:latin typeface="Calibri" panose="020F0502020204030204" pitchFamily="34" charset="0"/>
                <a:ea typeface="Calibri" panose="020F0502020204030204" pitchFamily="34" charset="0"/>
              </a:endParaRPr>
            </a:p>
          </p:txBody>
        </p:sp>
        <p:sp>
          <p:nvSpPr>
            <p:cNvPr id="58" name="Rectangle 57">
              <a:extLst>
                <a:ext uri="{FF2B5EF4-FFF2-40B4-BE49-F238E27FC236}">
                  <a16:creationId xmlns:a16="http://schemas.microsoft.com/office/drawing/2014/main" id="{8DB2A226-6A8F-41D4-B638-1638E8D991C8}"/>
                </a:ext>
              </a:extLst>
            </p:cNvPr>
            <p:cNvSpPr/>
            <p:nvPr/>
          </p:nvSpPr>
          <p:spPr>
            <a:xfrm>
              <a:off x="6149340" y="1318944"/>
              <a:ext cx="66998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sp>
          <p:nvSpPr>
            <p:cNvPr id="59" name="Shape 446">
              <a:extLst>
                <a:ext uri="{FF2B5EF4-FFF2-40B4-BE49-F238E27FC236}">
                  <a16:creationId xmlns:a16="http://schemas.microsoft.com/office/drawing/2014/main" id="{B61BBC55-111A-4DA8-AE37-4CE4C5508491}"/>
                </a:ext>
              </a:extLst>
            </p:cNvPr>
            <p:cNvSpPr/>
            <p:nvPr/>
          </p:nvSpPr>
          <p:spPr>
            <a:xfrm>
              <a:off x="5801106" y="2150364"/>
              <a:ext cx="411480" cy="274320"/>
            </a:xfrm>
            <a:custGeom>
              <a:avLst/>
              <a:gdLst/>
              <a:ahLst/>
              <a:cxnLst/>
              <a:rect l="0" t="0" r="0" b="0"/>
              <a:pathLst>
                <a:path w="411480" h="274320">
                  <a:moveTo>
                    <a:pt x="205740" y="0"/>
                  </a:moveTo>
                  <a:cubicBezTo>
                    <a:pt x="319405" y="0"/>
                    <a:pt x="411480" y="61468"/>
                    <a:pt x="411480" y="137160"/>
                  </a:cubicBezTo>
                  <a:cubicBezTo>
                    <a:pt x="411480" y="212852"/>
                    <a:pt x="319405" y="274320"/>
                    <a:pt x="205740" y="274320"/>
                  </a:cubicBezTo>
                  <a:cubicBezTo>
                    <a:pt x="92075" y="274320"/>
                    <a:pt x="0" y="212852"/>
                    <a:pt x="0" y="137160"/>
                  </a:cubicBezTo>
                  <a:cubicBezTo>
                    <a:pt x="0" y="61468"/>
                    <a:pt x="92075" y="0"/>
                    <a:pt x="205740" y="0"/>
                  </a:cubicBezTo>
                  <a:close/>
                </a:path>
              </a:pathLst>
            </a:custGeom>
            <a:ln w="0" cap="flat">
              <a:miter lim="101600"/>
            </a:ln>
          </p:spPr>
          <p:style>
            <a:lnRef idx="0">
              <a:srgbClr val="000000">
                <a:alpha val="0"/>
              </a:srgbClr>
            </a:lnRef>
            <a:fillRef idx="1">
              <a:srgbClr val="FFFF99"/>
            </a:fillRef>
            <a:effectRef idx="0">
              <a:scrgbClr r="0" g="0" b="0"/>
            </a:effectRef>
            <a:fontRef idx="none"/>
          </p:style>
          <p:txBody>
            <a:bodyPr/>
            <a:lstStyle/>
            <a:p>
              <a:endParaRPr lang="en-US"/>
            </a:p>
          </p:txBody>
        </p:sp>
        <p:sp>
          <p:nvSpPr>
            <p:cNvPr id="60" name="Shape 447">
              <a:extLst>
                <a:ext uri="{FF2B5EF4-FFF2-40B4-BE49-F238E27FC236}">
                  <a16:creationId xmlns:a16="http://schemas.microsoft.com/office/drawing/2014/main" id="{1C58D2F3-1396-49B4-87AA-3DA1549D4341}"/>
                </a:ext>
              </a:extLst>
            </p:cNvPr>
            <p:cNvSpPr/>
            <p:nvPr/>
          </p:nvSpPr>
          <p:spPr>
            <a:xfrm>
              <a:off x="5801106" y="2150364"/>
              <a:ext cx="411480" cy="274320"/>
            </a:xfrm>
            <a:custGeom>
              <a:avLst/>
              <a:gdLst/>
              <a:ahLst/>
              <a:cxnLst/>
              <a:rect l="0" t="0" r="0" b="0"/>
              <a:pathLst>
                <a:path w="411480" h="274320">
                  <a:moveTo>
                    <a:pt x="0" y="137160"/>
                  </a:moveTo>
                  <a:cubicBezTo>
                    <a:pt x="0" y="61468"/>
                    <a:pt x="92075" y="0"/>
                    <a:pt x="205740" y="0"/>
                  </a:cubicBezTo>
                  <a:cubicBezTo>
                    <a:pt x="319405" y="0"/>
                    <a:pt x="411480" y="61468"/>
                    <a:pt x="411480" y="137160"/>
                  </a:cubicBezTo>
                  <a:cubicBezTo>
                    <a:pt x="411480" y="212852"/>
                    <a:pt x="319405" y="274320"/>
                    <a:pt x="205740" y="274320"/>
                  </a:cubicBezTo>
                  <a:cubicBezTo>
                    <a:pt x="9207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1" name="Rectangle 60">
              <a:extLst>
                <a:ext uri="{FF2B5EF4-FFF2-40B4-BE49-F238E27FC236}">
                  <a16:creationId xmlns:a16="http://schemas.microsoft.com/office/drawing/2014/main" id="{43F967C8-4DBB-48E5-87DA-83DE50434B43}"/>
                </a:ext>
              </a:extLst>
            </p:cNvPr>
            <p:cNvSpPr/>
            <p:nvPr/>
          </p:nvSpPr>
          <p:spPr>
            <a:xfrm>
              <a:off x="5830570" y="2219785"/>
              <a:ext cx="516143"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LGWR</a:t>
              </a:r>
              <a:endParaRPr lang="en-US" sz="1100">
                <a:solidFill>
                  <a:srgbClr val="000000"/>
                </a:solidFill>
                <a:effectLst/>
                <a:latin typeface="Calibri" panose="020F0502020204030204" pitchFamily="34" charset="0"/>
                <a:ea typeface="Calibri" panose="020F0502020204030204" pitchFamily="34" charset="0"/>
              </a:endParaRPr>
            </a:p>
          </p:txBody>
        </p:sp>
        <p:sp>
          <p:nvSpPr>
            <p:cNvPr id="62" name="Shape 449">
              <a:extLst>
                <a:ext uri="{FF2B5EF4-FFF2-40B4-BE49-F238E27FC236}">
                  <a16:creationId xmlns:a16="http://schemas.microsoft.com/office/drawing/2014/main" id="{35741568-2E78-4EC0-8376-F61CD5E8F3BB}"/>
                </a:ext>
              </a:extLst>
            </p:cNvPr>
            <p:cNvSpPr/>
            <p:nvPr/>
          </p:nvSpPr>
          <p:spPr>
            <a:xfrm>
              <a:off x="5322570" y="2150364"/>
              <a:ext cx="409956" cy="274320"/>
            </a:xfrm>
            <a:custGeom>
              <a:avLst/>
              <a:gdLst/>
              <a:ahLst/>
              <a:cxnLst/>
              <a:rect l="0" t="0" r="0" b="0"/>
              <a:pathLst>
                <a:path w="409956" h="274320">
                  <a:moveTo>
                    <a:pt x="204978" y="0"/>
                  </a:moveTo>
                  <a:cubicBezTo>
                    <a:pt x="318135" y="0"/>
                    <a:pt x="409956" y="61468"/>
                    <a:pt x="409956" y="137160"/>
                  </a:cubicBezTo>
                  <a:cubicBezTo>
                    <a:pt x="409956" y="212852"/>
                    <a:pt x="318135" y="274320"/>
                    <a:pt x="204978" y="274320"/>
                  </a:cubicBezTo>
                  <a:cubicBezTo>
                    <a:pt x="91821" y="274320"/>
                    <a:pt x="0" y="212852"/>
                    <a:pt x="0" y="137160"/>
                  </a:cubicBezTo>
                  <a:cubicBezTo>
                    <a:pt x="0" y="61468"/>
                    <a:pt x="91821" y="0"/>
                    <a:pt x="204978"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63" name="Shape 450">
              <a:extLst>
                <a:ext uri="{FF2B5EF4-FFF2-40B4-BE49-F238E27FC236}">
                  <a16:creationId xmlns:a16="http://schemas.microsoft.com/office/drawing/2014/main" id="{4AE7BAAE-7335-439E-A178-7BF7A882D192}"/>
                </a:ext>
              </a:extLst>
            </p:cNvPr>
            <p:cNvSpPr/>
            <p:nvPr/>
          </p:nvSpPr>
          <p:spPr>
            <a:xfrm>
              <a:off x="5322570" y="2150364"/>
              <a:ext cx="409956" cy="274320"/>
            </a:xfrm>
            <a:custGeom>
              <a:avLst/>
              <a:gdLst/>
              <a:ahLst/>
              <a:cxnLst/>
              <a:rect l="0" t="0" r="0" b="0"/>
              <a:pathLst>
                <a:path w="409956" h="274320">
                  <a:moveTo>
                    <a:pt x="0" y="137160"/>
                  </a:moveTo>
                  <a:cubicBezTo>
                    <a:pt x="0" y="61468"/>
                    <a:pt x="91821" y="0"/>
                    <a:pt x="204978" y="0"/>
                  </a:cubicBezTo>
                  <a:cubicBezTo>
                    <a:pt x="318135" y="0"/>
                    <a:pt x="409956" y="61468"/>
                    <a:pt x="409956" y="137160"/>
                  </a:cubicBezTo>
                  <a:cubicBezTo>
                    <a:pt x="409956" y="212852"/>
                    <a:pt x="318135" y="274320"/>
                    <a:pt x="204978" y="274320"/>
                  </a:cubicBezTo>
                  <a:cubicBezTo>
                    <a:pt x="91821"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4" name="Rectangle 63">
              <a:extLst>
                <a:ext uri="{FF2B5EF4-FFF2-40B4-BE49-F238E27FC236}">
                  <a16:creationId xmlns:a16="http://schemas.microsoft.com/office/drawing/2014/main" id="{F8F96DEB-D622-41BB-BC35-259FC5105F9C}"/>
                </a:ext>
              </a:extLst>
            </p:cNvPr>
            <p:cNvSpPr/>
            <p:nvPr/>
          </p:nvSpPr>
          <p:spPr>
            <a:xfrm>
              <a:off x="5355590" y="2219785"/>
              <a:ext cx="457907" cy="1875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b="1">
                  <a:solidFill>
                    <a:srgbClr val="000000"/>
                  </a:solidFill>
                  <a:effectLst/>
                  <a:latin typeface="Arial" panose="020B0604020202020204" pitchFamily="34" charset="0"/>
                  <a:ea typeface="Arial" panose="020B0604020202020204" pitchFamily="34" charset="0"/>
                </a:rPr>
                <a:t>CKPT</a:t>
              </a:r>
              <a:endParaRPr lang="en-US" sz="1100">
                <a:solidFill>
                  <a:srgbClr val="000000"/>
                </a:solidFill>
                <a:effectLst/>
                <a:latin typeface="Calibri" panose="020F0502020204030204" pitchFamily="34" charset="0"/>
                <a:ea typeface="Calibri" panose="020F0502020204030204" pitchFamily="34" charset="0"/>
              </a:endParaRPr>
            </a:p>
          </p:txBody>
        </p:sp>
        <p:sp>
          <p:nvSpPr>
            <p:cNvPr id="65" name="Shape 452">
              <a:extLst>
                <a:ext uri="{FF2B5EF4-FFF2-40B4-BE49-F238E27FC236}">
                  <a16:creationId xmlns:a16="http://schemas.microsoft.com/office/drawing/2014/main" id="{C1EDE2C9-F9F6-446D-838A-42824C1B4882}"/>
                </a:ext>
              </a:extLst>
            </p:cNvPr>
            <p:cNvSpPr/>
            <p:nvPr/>
          </p:nvSpPr>
          <p:spPr>
            <a:xfrm>
              <a:off x="2007870" y="83820"/>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724" y="533400"/>
                    <a:pt x="0" y="414020"/>
                    <a:pt x="0" y="266700"/>
                  </a:cubicBezTo>
                  <a:cubicBezTo>
                    <a:pt x="0" y="119380"/>
                    <a:pt x="204724" y="0"/>
                    <a:pt x="457200" y="0"/>
                  </a:cubicBezTo>
                  <a:close/>
                </a:path>
              </a:pathLst>
            </a:custGeom>
            <a:ln w="0" cap="flat">
              <a:round/>
            </a:ln>
          </p:spPr>
          <p:style>
            <a:lnRef idx="0">
              <a:srgbClr val="000000">
                <a:alpha val="0"/>
              </a:srgbClr>
            </a:lnRef>
            <a:fillRef idx="1">
              <a:srgbClr val="CCFFFF"/>
            </a:fillRef>
            <a:effectRef idx="0">
              <a:scrgbClr r="0" g="0" b="0"/>
            </a:effectRef>
            <a:fontRef idx="none"/>
          </p:style>
          <p:txBody>
            <a:bodyPr/>
            <a:lstStyle/>
            <a:p>
              <a:endParaRPr lang="en-US"/>
            </a:p>
          </p:txBody>
        </p:sp>
        <p:sp>
          <p:nvSpPr>
            <p:cNvPr id="66" name="Shape 453">
              <a:extLst>
                <a:ext uri="{FF2B5EF4-FFF2-40B4-BE49-F238E27FC236}">
                  <a16:creationId xmlns:a16="http://schemas.microsoft.com/office/drawing/2014/main" id="{BFA8D899-D0B1-4094-9A86-F5F8949B818F}"/>
                </a:ext>
              </a:extLst>
            </p:cNvPr>
            <p:cNvSpPr/>
            <p:nvPr/>
          </p:nvSpPr>
          <p:spPr>
            <a:xfrm>
              <a:off x="2007870" y="83820"/>
              <a:ext cx="914400" cy="533400"/>
            </a:xfrm>
            <a:custGeom>
              <a:avLst/>
              <a:gdLst/>
              <a:ahLst/>
              <a:cxnLst/>
              <a:rect l="0" t="0" r="0" b="0"/>
              <a:pathLst>
                <a:path w="914400" h="533400">
                  <a:moveTo>
                    <a:pt x="0" y="266700"/>
                  </a:moveTo>
                  <a:cubicBezTo>
                    <a:pt x="0" y="119380"/>
                    <a:pt x="204724" y="0"/>
                    <a:pt x="457200" y="0"/>
                  </a:cubicBezTo>
                  <a:cubicBezTo>
                    <a:pt x="709676" y="0"/>
                    <a:pt x="914400" y="119380"/>
                    <a:pt x="914400" y="266700"/>
                  </a:cubicBezTo>
                  <a:cubicBezTo>
                    <a:pt x="914400" y="414020"/>
                    <a:pt x="709676" y="533400"/>
                    <a:pt x="457200" y="533400"/>
                  </a:cubicBezTo>
                  <a:cubicBezTo>
                    <a:pt x="204724"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7" name="Rectangle 66">
              <a:extLst>
                <a:ext uri="{FF2B5EF4-FFF2-40B4-BE49-F238E27FC236}">
                  <a16:creationId xmlns:a16="http://schemas.microsoft.com/office/drawing/2014/main" id="{32C59BB4-9DD3-41C4-BBF5-FB8EA7C16116}"/>
                </a:ext>
              </a:extLst>
            </p:cNvPr>
            <p:cNvSpPr/>
            <p:nvPr/>
          </p:nvSpPr>
          <p:spPr>
            <a:xfrm>
              <a:off x="2294255" y="177674"/>
              <a:ext cx="451598"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68" name="Rectangle 67">
              <a:extLst>
                <a:ext uri="{FF2B5EF4-FFF2-40B4-BE49-F238E27FC236}">
                  <a16:creationId xmlns:a16="http://schemas.microsoft.com/office/drawing/2014/main" id="{CDD8DBAC-B445-47FE-BA1C-3387BF377E7B}"/>
                </a:ext>
              </a:extLst>
            </p:cNvPr>
            <p:cNvSpPr/>
            <p:nvPr/>
          </p:nvSpPr>
          <p:spPr>
            <a:xfrm>
              <a:off x="2170811" y="360554"/>
              <a:ext cx="778945"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69" name="Shape 456">
              <a:extLst>
                <a:ext uri="{FF2B5EF4-FFF2-40B4-BE49-F238E27FC236}">
                  <a16:creationId xmlns:a16="http://schemas.microsoft.com/office/drawing/2014/main" id="{36EEBE10-45CB-4C88-88A6-126528D04BFA}"/>
                </a:ext>
              </a:extLst>
            </p:cNvPr>
            <p:cNvSpPr/>
            <p:nvPr/>
          </p:nvSpPr>
          <p:spPr>
            <a:xfrm>
              <a:off x="2920746" y="320294"/>
              <a:ext cx="457200" cy="58928"/>
            </a:xfrm>
            <a:custGeom>
              <a:avLst/>
              <a:gdLst/>
              <a:ahLst/>
              <a:cxnLst/>
              <a:rect l="0" t="0" r="0" b="0"/>
              <a:pathLst>
                <a:path w="457200" h="58928">
                  <a:moveTo>
                    <a:pt x="58039" y="0"/>
                  </a:moveTo>
                  <a:lnTo>
                    <a:pt x="57976" y="14401"/>
                  </a:lnTo>
                  <a:lnTo>
                    <a:pt x="399351" y="15571"/>
                  </a:lnTo>
                  <a:lnTo>
                    <a:pt x="399415" y="1016"/>
                  </a:lnTo>
                  <a:lnTo>
                    <a:pt x="457200" y="30226"/>
                  </a:lnTo>
                  <a:lnTo>
                    <a:pt x="399161" y="58928"/>
                  </a:lnTo>
                  <a:lnTo>
                    <a:pt x="399224" y="44527"/>
                  </a:lnTo>
                  <a:lnTo>
                    <a:pt x="57849" y="43356"/>
                  </a:lnTo>
                  <a:lnTo>
                    <a:pt x="57785" y="57912"/>
                  </a:lnTo>
                  <a:lnTo>
                    <a:pt x="0" y="28702"/>
                  </a:lnTo>
                  <a:lnTo>
                    <a:pt x="58039"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70" name="Shape 457">
              <a:extLst>
                <a:ext uri="{FF2B5EF4-FFF2-40B4-BE49-F238E27FC236}">
                  <a16:creationId xmlns:a16="http://schemas.microsoft.com/office/drawing/2014/main" id="{837E8651-08BA-472F-9E98-C9FF1E5C9A73}"/>
                </a:ext>
              </a:extLst>
            </p:cNvPr>
            <p:cNvSpPr/>
            <p:nvPr/>
          </p:nvSpPr>
          <p:spPr>
            <a:xfrm>
              <a:off x="3379470" y="83820"/>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724" y="533400"/>
                    <a:pt x="0" y="414020"/>
                    <a:pt x="0" y="266700"/>
                  </a:cubicBezTo>
                  <a:cubicBezTo>
                    <a:pt x="0" y="119380"/>
                    <a:pt x="204724" y="0"/>
                    <a:pt x="45720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71" name="Shape 458">
              <a:extLst>
                <a:ext uri="{FF2B5EF4-FFF2-40B4-BE49-F238E27FC236}">
                  <a16:creationId xmlns:a16="http://schemas.microsoft.com/office/drawing/2014/main" id="{901D7436-6C32-4754-ACE1-EDD8DD7330D0}"/>
                </a:ext>
              </a:extLst>
            </p:cNvPr>
            <p:cNvSpPr/>
            <p:nvPr/>
          </p:nvSpPr>
          <p:spPr>
            <a:xfrm>
              <a:off x="3379470" y="83820"/>
              <a:ext cx="914400" cy="533400"/>
            </a:xfrm>
            <a:custGeom>
              <a:avLst/>
              <a:gdLst/>
              <a:ahLst/>
              <a:cxnLst/>
              <a:rect l="0" t="0" r="0" b="0"/>
              <a:pathLst>
                <a:path w="914400" h="533400">
                  <a:moveTo>
                    <a:pt x="0" y="266700"/>
                  </a:moveTo>
                  <a:cubicBezTo>
                    <a:pt x="0" y="119380"/>
                    <a:pt x="204724" y="0"/>
                    <a:pt x="457200" y="0"/>
                  </a:cubicBezTo>
                  <a:cubicBezTo>
                    <a:pt x="709676" y="0"/>
                    <a:pt x="914400" y="119380"/>
                    <a:pt x="914400" y="266700"/>
                  </a:cubicBezTo>
                  <a:cubicBezTo>
                    <a:pt x="914400" y="414020"/>
                    <a:pt x="709676" y="533400"/>
                    <a:pt x="457200" y="533400"/>
                  </a:cubicBezTo>
                  <a:cubicBezTo>
                    <a:pt x="204724"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72" name="Rectangle 71">
              <a:extLst>
                <a:ext uri="{FF2B5EF4-FFF2-40B4-BE49-F238E27FC236}">
                  <a16:creationId xmlns:a16="http://schemas.microsoft.com/office/drawing/2014/main" id="{477350BB-4761-4B74-BE2C-2A6CFC1D40A8}"/>
                </a:ext>
              </a:extLst>
            </p:cNvPr>
            <p:cNvSpPr/>
            <p:nvPr/>
          </p:nvSpPr>
          <p:spPr>
            <a:xfrm>
              <a:off x="3598799" y="177674"/>
              <a:ext cx="629594"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Server</a:t>
              </a:r>
              <a:endParaRPr lang="en-US" sz="1100">
                <a:solidFill>
                  <a:srgbClr val="000000"/>
                </a:solidFill>
                <a:effectLst/>
                <a:latin typeface="Calibri" panose="020F0502020204030204" pitchFamily="34" charset="0"/>
                <a:ea typeface="Calibri" panose="020F0502020204030204" pitchFamily="34" charset="0"/>
              </a:endParaRPr>
            </a:p>
          </p:txBody>
        </p:sp>
        <p:sp>
          <p:nvSpPr>
            <p:cNvPr id="73" name="Rectangle 72">
              <a:extLst>
                <a:ext uri="{FF2B5EF4-FFF2-40B4-BE49-F238E27FC236}">
                  <a16:creationId xmlns:a16="http://schemas.microsoft.com/office/drawing/2014/main" id="{B7CE3AA9-10CF-4016-97FF-E5487DFA80DE}"/>
                </a:ext>
              </a:extLst>
            </p:cNvPr>
            <p:cNvSpPr/>
            <p:nvPr/>
          </p:nvSpPr>
          <p:spPr>
            <a:xfrm>
              <a:off x="3542411" y="360554"/>
              <a:ext cx="778945"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74" name="Shape 461">
              <a:extLst>
                <a:ext uri="{FF2B5EF4-FFF2-40B4-BE49-F238E27FC236}">
                  <a16:creationId xmlns:a16="http://schemas.microsoft.com/office/drawing/2014/main" id="{E0BB8693-E86A-485E-BCE3-45FE10F2DBAB}"/>
                </a:ext>
              </a:extLst>
            </p:cNvPr>
            <p:cNvSpPr/>
            <p:nvPr/>
          </p:nvSpPr>
          <p:spPr>
            <a:xfrm>
              <a:off x="4267962" y="320294"/>
              <a:ext cx="457200" cy="58928"/>
            </a:xfrm>
            <a:custGeom>
              <a:avLst/>
              <a:gdLst/>
              <a:ahLst/>
              <a:cxnLst/>
              <a:rect l="0" t="0" r="0" b="0"/>
              <a:pathLst>
                <a:path w="457200" h="58928">
                  <a:moveTo>
                    <a:pt x="58039" y="0"/>
                  </a:moveTo>
                  <a:lnTo>
                    <a:pt x="57976" y="14401"/>
                  </a:lnTo>
                  <a:lnTo>
                    <a:pt x="399351" y="15571"/>
                  </a:lnTo>
                  <a:lnTo>
                    <a:pt x="399415" y="1016"/>
                  </a:lnTo>
                  <a:lnTo>
                    <a:pt x="457200" y="30226"/>
                  </a:lnTo>
                  <a:lnTo>
                    <a:pt x="399161" y="58928"/>
                  </a:lnTo>
                  <a:lnTo>
                    <a:pt x="399224" y="44527"/>
                  </a:lnTo>
                  <a:lnTo>
                    <a:pt x="57849" y="43356"/>
                  </a:lnTo>
                  <a:lnTo>
                    <a:pt x="57785" y="57912"/>
                  </a:lnTo>
                  <a:lnTo>
                    <a:pt x="0" y="28702"/>
                  </a:lnTo>
                  <a:lnTo>
                    <a:pt x="58039"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74281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87326-C667-447F-BFA1-820D90DAF938}"/>
              </a:ext>
            </a:extLst>
          </p:cNvPr>
          <p:cNvSpPr>
            <a:spLocks noGrp="1"/>
          </p:cNvSpPr>
          <p:nvPr>
            <p:ph type="title"/>
          </p:nvPr>
        </p:nvSpPr>
        <p:spPr/>
        <p:txBody>
          <a:bodyPr/>
          <a:lstStyle/>
          <a:p>
            <a:r>
              <a:rPr lang="en-US" b="1" dirty="0"/>
              <a:t>Interacting with an Oracle Database</a:t>
            </a:r>
            <a:br>
              <a:rPr lang="en-US" dirty="0"/>
            </a:br>
            <a:endParaRPr lang="en-US" dirty="0"/>
          </a:p>
        </p:txBody>
      </p:sp>
      <p:sp>
        <p:nvSpPr>
          <p:cNvPr id="3" name="Content Placeholder 2">
            <a:extLst>
              <a:ext uri="{FF2B5EF4-FFF2-40B4-BE49-F238E27FC236}">
                <a16:creationId xmlns:a16="http://schemas.microsoft.com/office/drawing/2014/main" id="{9A4A8F48-0A4A-46FE-BBAF-999A1B2F6FD1}"/>
              </a:ext>
            </a:extLst>
          </p:cNvPr>
          <p:cNvSpPr>
            <a:spLocks noGrp="1"/>
          </p:cNvSpPr>
          <p:nvPr>
            <p:ph idx="1"/>
          </p:nvPr>
        </p:nvSpPr>
        <p:spPr>
          <a:xfrm>
            <a:off x="1550504" y="2133600"/>
            <a:ext cx="9954108" cy="3777622"/>
          </a:xfrm>
        </p:spPr>
        <p:txBody>
          <a:bodyPr>
            <a:normAutofit/>
          </a:bodyPr>
          <a:lstStyle/>
          <a:p>
            <a:pPr algn="just"/>
            <a:r>
              <a:rPr lang="en-US" dirty="0"/>
              <a:t>The following example describes Oracle database operations at the most basic level. It illustrates an Oracle database configuration in which the user and associated server process are on separate computers, connected through a network.</a:t>
            </a:r>
          </a:p>
          <a:p>
            <a:pPr lvl="0" algn="just" fontAlgn="base"/>
            <a:r>
              <a:rPr lang="en-US" dirty="0"/>
              <a:t>An instance has started on a node where Oracle Database is installed, often called the </a:t>
            </a:r>
            <a:r>
              <a:rPr lang="en-US" i="1" dirty="0"/>
              <a:t>host </a:t>
            </a:r>
            <a:r>
              <a:rPr lang="en-US" dirty="0"/>
              <a:t>or </a:t>
            </a:r>
            <a:r>
              <a:rPr lang="en-US" i="1" dirty="0"/>
              <a:t>database server</a:t>
            </a:r>
            <a:r>
              <a:rPr lang="en-US" dirty="0"/>
              <a:t>.</a:t>
            </a:r>
          </a:p>
          <a:p>
            <a:pPr lvl="0" algn="just" fontAlgn="base"/>
            <a:r>
              <a:rPr lang="en-US" dirty="0"/>
              <a:t>A user starts an application spawning a user process. The application attempts to establish a connection to the server. (The connection may be local, client/server, or a three-tier connection from a middle tier.)</a:t>
            </a:r>
          </a:p>
          <a:p>
            <a:endParaRPr lang="en-US" dirty="0"/>
          </a:p>
        </p:txBody>
      </p:sp>
    </p:spTree>
    <p:extLst>
      <p:ext uri="{BB962C8B-B14F-4D97-AF65-F5344CB8AC3E}">
        <p14:creationId xmlns:p14="http://schemas.microsoft.com/office/powerpoint/2010/main" val="2187242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8679C-F8CF-4626-95FC-1777E303352D}"/>
              </a:ext>
            </a:extLst>
          </p:cNvPr>
          <p:cNvSpPr>
            <a:spLocks noGrp="1"/>
          </p:cNvSpPr>
          <p:nvPr>
            <p:ph type="title"/>
          </p:nvPr>
        </p:nvSpPr>
        <p:spPr/>
        <p:txBody>
          <a:bodyPr/>
          <a:lstStyle/>
          <a:p>
            <a:r>
              <a:rPr lang="en-US" b="1" dirty="0"/>
              <a:t>Interacting with an Oracle Database</a:t>
            </a:r>
            <a:br>
              <a:rPr lang="en-US" dirty="0"/>
            </a:br>
            <a:endParaRPr lang="en-US" dirty="0"/>
          </a:p>
        </p:txBody>
      </p:sp>
      <p:sp>
        <p:nvSpPr>
          <p:cNvPr id="3" name="Content Placeholder 2">
            <a:extLst>
              <a:ext uri="{FF2B5EF4-FFF2-40B4-BE49-F238E27FC236}">
                <a16:creationId xmlns:a16="http://schemas.microsoft.com/office/drawing/2014/main" id="{AEDCF217-3333-4191-A549-D517EEA0FBF7}"/>
              </a:ext>
            </a:extLst>
          </p:cNvPr>
          <p:cNvSpPr>
            <a:spLocks noGrp="1"/>
          </p:cNvSpPr>
          <p:nvPr>
            <p:ph idx="1"/>
          </p:nvPr>
        </p:nvSpPr>
        <p:spPr>
          <a:xfrm>
            <a:off x="1537252" y="2133600"/>
            <a:ext cx="9967360" cy="3777622"/>
          </a:xfrm>
        </p:spPr>
        <p:txBody>
          <a:bodyPr>
            <a:normAutofit/>
          </a:bodyPr>
          <a:lstStyle/>
          <a:p>
            <a:pPr lvl="0" algn="just" fontAlgn="base"/>
            <a:r>
              <a:rPr lang="en-US" dirty="0"/>
              <a:t>The server runs a listener that has the appropriate Oracle Net Services handler. The server detects the connection request from the application and creates a dedicated server process on behalf of the user process.</a:t>
            </a:r>
          </a:p>
          <a:p>
            <a:pPr lvl="0" algn="just" fontAlgn="base"/>
            <a:r>
              <a:rPr lang="en-US" dirty="0"/>
              <a:t>The user runs a DML-type SQL statement and commits the transaction. For example, the user changes the address of a customer in a table and commits the change.</a:t>
            </a:r>
          </a:p>
          <a:p>
            <a:pPr lvl="0" algn="just" fontAlgn="base"/>
            <a:r>
              <a:rPr lang="en-US" dirty="0"/>
              <a:t>The server process receives the statement and checks the shared pool (an SGA component) for any shared SQL area that contains a similar SQL statement. If a shared SQL area is found, the server process checks the user’s access privileges to the requested data, and the existing shared SQL area is used to process the statement. If a shared SQL area is not found, a new shared SQL area is allocated for the statement so that it can be parsed and processed.</a:t>
            </a:r>
          </a:p>
          <a:p>
            <a:endParaRPr lang="en-US" dirty="0"/>
          </a:p>
        </p:txBody>
      </p:sp>
    </p:spTree>
    <p:extLst>
      <p:ext uri="{BB962C8B-B14F-4D97-AF65-F5344CB8AC3E}">
        <p14:creationId xmlns:p14="http://schemas.microsoft.com/office/powerpoint/2010/main" val="950692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455A-E8EF-4FB3-940B-31A2145F0966}"/>
              </a:ext>
            </a:extLst>
          </p:cNvPr>
          <p:cNvSpPr>
            <a:spLocks noGrp="1"/>
          </p:cNvSpPr>
          <p:nvPr>
            <p:ph type="title"/>
          </p:nvPr>
        </p:nvSpPr>
        <p:spPr/>
        <p:txBody>
          <a:bodyPr/>
          <a:lstStyle/>
          <a:p>
            <a:r>
              <a:rPr lang="en-US" b="1" dirty="0"/>
              <a:t>Interacting with an Oracle Database</a:t>
            </a:r>
            <a:br>
              <a:rPr lang="en-US" dirty="0"/>
            </a:br>
            <a:endParaRPr lang="en-US" dirty="0"/>
          </a:p>
        </p:txBody>
      </p:sp>
      <p:sp>
        <p:nvSpPr>
          <p:cNvPr id="3" name="Content Placeholder 2">
            <a:extLst>
              <a:ext uri="{FF2B5EF4-FFF2-40B4-BE49-F238E27FC236}">
                <a16:creationId xmlns:a16="http://schemas.microsoft.com/office/drawing/2014/main" id="{1A7B502B-C817-4AEE-80B9-0DD9152F6F4F}"/>
              </a:ext>
            </a:extLst>
          </p:cNvPr>
          <p:cNvSpPr>
            <a:spLocks noGrp="1"/>
          </p:cNvSpPr>
          <p:nvPr>
            <p:ph idx="1"/>
          </p:nvPr>
        </p:nvSpPr>
        <p:spPr>
          <a:xfrm>
            <a:off x="1497496" y="2133600"/>
            <a:ext cx="10007116" cy="3777622"/>
          </a:xfrm>
        </p:spPr>
        <p:txBody>
          <a:bodyPr>
            <a:normAutofit/>
          </a:bodyPr>
          <a:lstStyle/>
          <a:p>
            <a:pPr lvl="0" algn="just" fontAlgn="base"/>
            <a:r>
              <a:rPr lang="en-US" dirty="0"/>
              <a:t>The server process retrieves any necessary data values, either from the actual data file (table) or from values stored in the SGA.</a:t>
            </a:r>
          </a:p>
          <a:p>
            <a:pPr lvl="0" algn="just" fontAlgn="base"/>
            <a:r>
              <a:rPr lang="en-US" dirty="0"/>
              <a:t>The server process modifies data in the SGA. Because the transaction is committed, the </a:t>
            </a:r>
            <a:r>
              <a:rPr lang="en-US" dirty="0" err="1"/>
              <a:t>LogWriter</a:t>
            </a:r>
            <a:r>
              <a:rPr lang="en-US" dirty="0"/>
              <a:t> process (LGWR) immediately records the transaction in the redo log file. The Database Writer process (</a:t>
            </a:r>
            <a:r>
              <a:rPr lang="en-US" dirty="0" err="1"/>
              <a:t>DBW</a:t>
            </a:r>
            <a:r>
              <a:rPr lang="en-US" i="1" dirty="0" err="1"/>
              <a:t>n</a:t>
            </a:r>
            <a:r>
              <a:rPr lang="en-US" dirty="0"/>
              <a:t>) writes modified blocks permanently to disk when it is efficient to do so. </a:t>
            </a:r>
          </a:p>
          <a:p>
            <a:pPr lvl="0" algn="just" fontAlgn="base"/>
            <a:r>
              <a:rPr lang="en-US" dirty="0"/>
              <a:t>If the transaction is successful, the server process sends a message across the network to the application. If it is not successful, an error message is transmitted.</a:t>
            </a:r>
          </a:p>
          <a:p>
            <a:pPr lvl="0" algn="just" fontAlgn="base"/>
            <a:r>
              <a:rPr lang="en-US" dirty="0"/>
              <a:t>Throughout this entire procedure, the other background processes run, watching for conditions that require intervention. In addition, the database server manages other users’ transactions and prevents contention between transactions that request the same data.</a:t>
            </a:r>
          </a:p>
        </p:txBody>
      </p:sp>
    </p:spTree>
    <p:extLst>
      <p:ext uri="{BB962C8B-B14F-4D97-AF65-F5344CB8AC3E}">
        <p14:creationId xmlns:p14="http://schemas.microsoft.com/office/powerpoint/2010/main" val="928155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E78E2-64D7-4818-AE44-BAD06C987150}"/>
              </a:ext>
            </a:extLst>
          </p:cNvPr>
          <p:cNvSpPr>
            <a:spLocks noGrp="1"/>
          </p:cNvSpPr>
          <p:nvPr>
            <p:ph type="title"/>
          </p:nvPr>
        </p:nvSpPr>
        <p:spPr/>
        <p:txBody>
          <a:bodyPr>
            <a:normAutofit/>
          </a:bodyPr>
          <a:lstStyle/>
          <a:p>
            <a:r>
              <a:rPr lang="en-US" b="1" dirty="0"/>
              <a:t>Oracle Database Server Structures</a:t>
            </a:r>
            <a:br>
              <a:rPr lang="en-US" b="1" dirty="0"/>
            </a:br>
            <a:endParaRPr lang="en-US" dirty="0"/>
          </a:p>
        </p:txBody>
      </p:sp>
      <p:sp>
        <p:nvSpPr>
          <p:cNvPr id="4" name="Rectangle 122">
            <a:extLst>
              <a:ext uri="{FF2B5EF4-FFF2-40B4-BE49-F238E27FC236}">
                <a16:creationId xmlns:a16="http://schemas.microsoft.com/office/drawing/2014/main" id="{33764C35-2A78-47B2-A3F1-D6616ADFABC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20403" tIns="0" rIns="0" bIns="158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600" b="1" i="0" u="none" strike="noStrike" cap="none" normalizeH="0" baseline="0">
              <a:ln>
                <a:noFill/>
              </a:ln>
              <a:solidFill>
                <a:srgbClr val="000000"/>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5" name="Group 4">
            <a:extLst>
              <a:ext uri="{FF2B5EF4-FFF2-40B4-BE49-F238E27FC236}">
                <a16:creationId xmlns:a16="http://schemas.microsoft.com/office/drawing/2014/main" id="{6173D1C6-0120-4339-B090-8459FDF27252}"/>
              </a:ext>
            </a:extLst>
          </p:cNvPr>
          <p:cNvGrpSpPr/>
          <p:nvPr/>
        </p:nvGrpSpPr>
        <p:grpSpPr>
          <a:xfrm>
            <a:off x="1139060" y="1509370"/>
            <a:ext cx="8416290" cy="5138420"/>
            <a:chOff x="0" y="0"/>
            <a:chExt cx="8416290" cy="5138880"/>
          </a:xfrm>
        </p:grpSpPr>
        <p:sp>
          <p:nvSpPr>
            <p:cNvPr id="6" name="Shape 34141">
              <a:extLst>
                <a:ext uri="{FF2B5EF4-FFF2-40B4-BE49-F238E27FC236}">
                  <a16:creationId xmlns:a16="http://schemas.microsoft.com/office/drawing/2014/main" id="{926156E6-3E4D-4BF4-A63E-69E64A240253}"/>
                </a:ext>
              </a:extLst>
            </p:cNvPr>
            <p:cNvSpPr/>
            <p:nvPr/>
          </p:nvSpPr>
          <p:spPr>
            <a:xfrm>
              <a:off x="3251454" y="2929080"/>
              <a:ext cx="5164836" cy="2209800"/>
            </a:xfrm>
            <a:custGeom>
              <a:avLst/>
              <a:gdLst/>
              <a:ahLst/>
              <a:cxnLst/>
              <a:rect l="0" t="0" r="0" b="0"/>
              <a:pathLst>
                <a:path w="5164836" h="2209800">
                  <a:moveTo>
                    <a:pt x="0" y="0"/>
                  </a:moveTo>
                  <a:lnTo>
                    <a:pt x="5164836" y="0"/>
                  </a:lnTo>
                  <a:lnTo>
                    <a:pt x="5164836" y="2209800"/>
                  </a:lnTo>
                  <a:lnTo>
                    <a:pt x="0" y="2209800"/>
                  </a:lnTo>
                  <a:lnTo>
                    <a:pt x="0" y="0"/>
                  </a:lnTo>
                </a:path>
              </a:pathLst>
            </a:custGeom>
            <a:ln w="0" cap="flat">
              <a:miter lim="127000"/>
            </a:ln>
          </p:spPr>
          <p:style>
            <a:lnRef idx="0">
              <a:srgbClr val="000000">
                <a:alpha val="0"/>
              </a:srgbClr>
            </a:lnRef>
            <a:fillRef idx="1">
              <a:srgbClr val="CCCCCC"/>
            </a:fillRef>
            <a:effectRef idx="0">
              <a:scrgbClr r="0" g="0" b="0"/>
            </a:effectRef>
            <a:fontRef idx="none"/>
          </p:style>
          <p:txBody>
            <a:bodyPr/>
            <a:lstStyle/>
            <a:p>
              <a:endParaRPr lang="en-US"/>
            </a:p>
          </p:txBody>
        </p:sp>
        <p:sp>
          <p:nvSpPr>
            <p:cNvPr id="7" name="Shape 582">
              <a:extLst>
                <a:ext uri="{FF2B5EF4-FFF2-40B4-BE49-F238E27FC236}">
                  <a16:creationId xmlns:a16="http://schemas.microsoft.com/office/drawing/2014/main" id="{4CE1B8D9-5C94-465F-8348-E96407D55F45}"/>
                </a:ext>
              </a:extLst>
            </p:cNvPr>
            <p:cNvSpPr/>
            <p:nvPr/>
          </p:nvSpPr>
          <p:spPr>
            <a:xfrm>
              <a:off x="3251454" y="2929080"/>
              <a:ext cx="5164836" cy="2209800"/>
            </a:xfrm>
            <a:custGeom>
              <a:avLst/>
              <a:gdLst/>
              <a:ahLst/>
              <a:cxnLst/>
              <a:rect l="0" t="0" r="0" b="0"/>
              <a:pathLst>
                <a:path w="5164836" h="2209800">
                  <a:moveTo>
                    <a:pt x="0" y="2209800"/>
                  </a:moveTo>
                  <a:lnTo>
                    <a:pt x="5164836" y="2209800"/>
                  </a:lnTo>
                  <a:lnTo>
                    <a:pt x="5164836"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8" name="Rectangle 7">
              <a:extLst>
                <a:ext uri="{FF2B5EF4-FFF2-40B4-BE49-F238E27FC236}">
                  <a16:creationId xmlns:a16="http://schemas.microsoft.com/office/drawing/2014/main" id="{63697B49-7D3F-4135-8229-E34394A7F799}"/>
                </a:ext>
              </a:extLst>
            </p:cNvPr>
            <p:cNvSpPr/>
            <p:nvPr/>
          </p:nvSpPr>
          <p:spPr>
            <a:xfrm>
              <a:off x="5437632" y="2954125"/>
              <a:ext cx="1053117" cy="26487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9" name="Shape 34142">
              <a:extLst>
                <a:ext uri="{FF2B5EF4-FFF2-40B4-BE49-F238E27FC236}">
                  <a16:creationId xmlns:a16="http://schemas.microsoft.com/office/drawing/2014/main" id="{DBBEE30B-0759-4346-BCC2-85F325096F11}"/>
                </a:ext>
              </a:extLst>
            </p:cNvPr>
            <p:cNvSpPr/>
            <p:nvPr/>
          </p:nvSpPr>
          <p:spPr>
            <a:xfrm>
              <a:off x="6680454" y="3233880"/>
              <a:ext cx="1066800" cy="1828800"/>
            </a:xfrm>
            <a:custGeom>
              <a:avLst/>
              <a:gdLst/>
              <a:ahLst/>
              <a:cxnLst/>
              <a:rect l="0" t="0" r="0" b="0"/>
              <a:pathLst>
                <a:path w="1066800" h="1828800">
                  <a:moveTo>
                    <a:pt x="0" y="0"/>
                  </a:moveTo>
                  <a:lnTo>
                    <a:pt x="1066800" y="0"/>
                  </a:lnTo>
                  <a:lnTo>
                    <a:pt x="1066800" y="1828800"/>
                  </a:lnTo>
                  <a:lnTo>
                    <a:pt x="0" y="1828800"/>
                  </a:lnTo>
                  <a:lnTo>
                    <a:pt x="0" y="0"/>
                  </a:lnTo>
                </a:path>
              </a:pathLst>
            </a:custGeom>
            <a:ln w="0" cap="flat">
              <a:miter lim="127000"/>
            </a:ln>
          </p:spPr>
          <p:style>
            <a:lnRef idx="0">
              <a:srgbClr val="000000">
                <a:alpha val="0"/>
              </a:srgbClr>
            </a:lnRef>
            <a:fillRef idx="1">
              <a:srgbClr val="99CC00"/>
            </a:fillRef>
            <a:effectRef idx="0">
              <a:scrgbClr r="0" g="0" b="0"/>
            </a:effectRef>
            <a:fontRef idx="none"/>
          </p:style>
          <p:txBody>
            <a:bodyPr/>
            <a:lstStyle/>
            <a:p>
              <a:endParaRPr lang="en-US"/>
            </a:p>
          </p:txBody>
        </p:sp>
        <p:sp>
          <p:nvSpPr>
            <p:cNvPr id="10" name="Shape 585">
              <a:extLst>
                <a:ext uri="{FF2B5EF4-FFF2-40B4-BE49-F238E27FC236}">
                  <a16:creationId xmlns:a16="http://schemas.microsoft.com/office/drawing/2014/main" id="{1FCFC00E-9DEC-415E-83E4-81BCFD11D849}"/>
                </a:ext>
              </a:extLst>
            </p:cNvPr>
            <p:cNvSpPr/>
            <p:nvPr/>
          </p:nvSpPr>
          <p:spPr>
            <a:xfrm>
              <a:off x="6680454" y="3233880"/>
              <a:ext cx="1066800" cy="1828800"/>
            </a:xfrm>
            <a:custGeom>
              <a:avLst/>
              <a:gdLst/>
              <a:ahLst/>
              <a:cxnLst/>
              <a:rect l="0" t="0" r="0" b="0"/>
              <a:pathLst>
                <a:path w="1066800" h="1828800">
                  <a:moveTo>
                    <a:pt x="0" y="1828800"/>
                  </a:moveTo>
                  <a:lnTo>
                    <a:pt x="1066800" y="1828800"/>
                  </a:lnTo>
                  <a:lnTo>
                    <a:pt x="10668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1" name="Shape 34143">
              <a:extLst>
                <a:ext uri="{FF2B5EF4-FFF2-40B4-BE49-F238E27FC236}">
                  <a16:creationId xmlns:a16="http://schemas.microsoft.com/office/drawing/2014/main" id="{331BA6F5-C3EE-4AF9-B4F2-2801AF8123B0}"/>
                </a:ext>
              </a:extLst>
            </p:cNvPr>
            <p:cNvSpPr/>
            <p:nvPr/>
          </p:nvSpPr>
          <p:spPr>
            <a:xfrm>
              <a:off x="5385054" y="3233880"/>
              <a:ext cx="914400" cy="1828800"/>
            </a:xfrm>
            <a:custGeom>
              <a:avLst/>
              <a:gdLst/>
              <a:ahLst/>
              <a:cxnLst/>
              <a:rect l="0" t="0" r="0" b="0"/>
              <a:pathLst>
                <a:path w="914400" h="1828800">
                  <a:moveTo>
                    <a:pt x="0" y="0"/>
                  </a:moveTo>
                  <a:lnTo>
                    <a:pt x="914400" y="0"/>
                  </a:lnTo>
                  <a:lnTo>
                    <a:pt x="914400" y="1828800"/>
                  </a:lnTo>
                  <a:lnTo>
                    <a:pt x="0" y="1828800"/>
                  </a:lnTo>
                  <a:lnTo>
                    <a:pt x="0" y="0"/>
                  </a:lnTo>
                </a:path>
              </a:pathLst>
            </a:custGeom>
            <a:ln w="0" cap="flat">
              <a:miter lim="127000"/>
            </a:ln>
          </p:spPr>
          <p:style>
            <a:lnRef idx="0">
              <a:srgbClr val="000000">
                <a:alpha val="0"/>
              </a:srgbClr>
            </a:lnRef>
            <a:fillRef idx="1">
              <a:srgbClr val="CCCCCC"/>
            </a:fillRef>
            <a:effectRef idx="0">
              <a:scrgbClr r="0" g="0" b="0"/>
            </a:effectRef>
            <a:fontRef idx="none"/>
          </p:style>
          <p:txBody>
            <a:bodyPr/>
            <a:lstStyle/>
            <a:p>
              <a:endParaRPr lang="en-US"/>
            </a:p>
          </p:txBody>
        </p:sp>
        <p:sp>
          <p:nvSpPr>
            <p:cNvPr id="12" name="Shape 587">
              <a:extLst>
                <a:ext uri="{FF2B5EF4-FFF2-40B4-BE49-F238E27FC236}">
                  <a16:creationId xmlns:a16="http://schemas.microsoft.com/office/drawing/2014/main" id="{53727A64-5E63-40FF-B5A7-FF0F83EECF5C}"/>
                </a:ext>
              </a:extLst>
            </p:cNvPr>
            <p:cNvSpPr/>
            <p:nvPr/>
          </p:nvSpPr>
          <p:spPr>
            <a:xfrm>
              <a:off x="5385054" y="3233880"/>
              <a:ext cx="914400" cy="1828800"/>
            </a:xfrm>
            <a:custGeom>
              <a:avLst/>
              <a:gdLst/>
              <a:ahLst/>
              <a:cxnLst/>
              <a:rect l="0" t="0" r="0" b="0"/>
              <a:pathLst>
                <a:path w="914400" h="1828800">
                  <a:moveTo>
                    <a:pt x="0" y="1828800"/>
                  </a:moveTo>
                  <a:lnTo>
                    <a:pt x="914400" y="1828800"/>
                  </a:lnTo>
                  <a:lnTo>
                    <a:pt x="914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3" name="Shape 34144">
              <a:extLst>
                <a:ext uri="{FF2B5EF4-FFF2-40B4-BE49-F238E27FC236}">
                  <a16:creationId xmlns:a16="http://schemas.microsoft.com/office/drawing/2014/main" id="{CD82B0AB-7C15-44E6-B5F7-70253713D8B9}"/>
                </a:ext>
              </a:extLst>
            </p:cNvPr>
            <p:cNvSpPr/>
            <p:nvPr/>
          </p:nvSpPr>
          <p:spPr>
            <a:xfrm>
              <a:off x="3914394" y="3233880"/>
              <a:ext cx="914400" cy="1828800"/>
            </a:xfrm>
            <a:custGeom>
              <a:avLst/>
              <a:gdLst/>
              <a:ahLst/>
              <a:cxnLst/>
              <a:rect l="0" t="0" r="0" b="0"/>
              <a:pathLst>
                <a:path w="914400" h="1828800">
                  <a:moveTo>
                    <a:pt x="0" y="0"/>
                  </a:moveTo>
                  <a:lnTo>
                    <a:pt x="914400" y="0"/>
                  </a:lnTo>
                  <a:lnTo>
                    <a:pt x="914400" y="1828800"/>
                  </a:lnTo>
                  <a:lnTo>
                    <a:pt x="0" y="1828800"/>
                  </a:lnTo>
                  <a:lnTo>
                    <a:pt x="0" y="0"/>
                  </a:lnTo>
                </a:path>
              </a:pathLst>
            </a:custGeom>
            <a:ln w="0" cap="flat">
              <a:miter lim="127000"/>
            </a:ln>
          </p:spPr>
          <p:style>
            <a:lnRef idx="0">
              <a:srgbClr val="000000">
                <a:alpha val="0"/>
              </a:srgbClr>
            </a:lnRef>
            <a:fillRef idx="1">
              <a:srgbClr val="666699"/>
            </a:fillRef>
            <a:effectRef idx="0">
              <a:scrgbClr r="0" g="0" b="0"/>
            </a:effectRef>
            <a:fontRef idx="none"/>
          </p:style>
          <p:txBody>
            <a:bodyPr/>
            <a:lstStyle/>
            <a:p>
              <a:endParaRPr lang="en-US"/>
            </a:p>
          </p:txBody>
        </p:sp>
        <p:sp>
          <p:nvSpPr>
            <p:cNvPr id="14" name="Shape 589">
              <a:extLst>
                <a:ext uri="{FF2B5EF4-FFF2-40B4-BE49-F238E27FC236}">
                  <a16:creationId xmlns:a16="http://schemas.microsoft.com/office/drawing/2014/main" id="{0F364C42-1A71-490F-92A5-E9606D9F2CA3}"/>
                </a:ext>
              </a:extLst>
            </p:cNvPr>
            <p:cNvSpPr/>
            <p:nvPr/>
          </p:nvSpPr>
          <p:spPr>
            <a:xfrm>
              <a:off x="3914394" y="3233880"/>
              <a:ext cx="914400" cy="1828800"/>
            </a:xfrm>
            <a:custGeom>
              <a:avLst/>
              <a:gdLst/>
              <a:ahLst/>
              <a:cxnLst/>
              <a:rect l="0" t="0" r="0" b="0"/>
              <a:pathLst>
                <a:path w="914400" h="1828800">
                  <a:moveTo>
                    <a:pt x="0" y="1828800"/>
                  </a:moveTo>
                  <a:lnTo>
                    <a:pt x="914400" y="1828800"/>
                  </a:lnTo>
                  <a:lnTo>
                    <a:pt x="914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5" name="Shape 34145">
              <a:extLst>
                <a:ext uri="{FF2B5EF4-FFF2-40B4-BE49-F238E27FC236}">
                  <a16:creationId xmlns:a16="http://schemas.microsoft.com/office/drawing/2014/main" id="{DF346C6B-56BB-4B4D-934D-9B395CE3EC81}"/>
                </a:ext>
              </a:extLst>
            </p:cNvPr>
            <p:cNvSpPr/>
            <p:nvPr/>
          </p:nvSpPr>
          <p:spPr>
            <a:xfrm>
              <a:off x="3251454" y="21288"/>
              <a:ext cx="5164836" cy="2400300"/>
            </a:xfrm>
            <a:custGeom>
              <a:avLst/>
              <a:gdLst/>
              <a:ahLst/>
              <a:cxnLst/>
              <a:rect l="0" t="0" r="0" b="0"/>
              <a:pathLst>
                <a:path w="5164836" h="2400300">
                  <a:moveTo>
                    <a:pt x="0" y="0"/>
                  </a:moveTo>
                  <a:lnTo>
                    <a:pt x="5164836" y="0"/>
                  </a:lnTo>
                  <a:lnTo>
                    <a:pt x="5164836" y="2400300"/>
                  </a:lnTo>
                  <a:lnTo>
                    <a:pt x="0" y="2400300"/>
                  </a:lnTo>
                  <a:lnTo>
                    <a:pt x="0" y="0"/>
                  </a:lnTo>
                </a:path>
              </a:pathLst>
            </a:custGeom>
            <a:ln w="0" cap="flat">
              <a:miter lim="127000"/>
            </a:ln>
          </p:spPr>
          <p:style>
            <a:lnRef idx="0">
              <a:srgbClr val="000000">
                <a:alpha val="0"/>
              </a:srgbClr>
            </a:lnRef>
            <a:fillRef idx="1">
              <a:srgbClr val="99CCFF"/>
            </a:fillRef>
            <a:effectRef idx="0">
              <a:scrgbClr r="0" g="0" b="0"/>
            </a:effectRef>
            <a:fontRef idx="none"/>
          </p:style>
          <p:txBody>
            <a:bodyPr/>
            <a:lstStyle/>
            <a:p>
              <a:endParaRPr lang="en-US"/>
            </a:p>
          </p:txBody>
        </p:sp>
        <p:sp>
          <p:nvSpPr>
            <p:cNvPr id="16" name="Shape 592">
              <a:extLst>
                <a:ext uri="{FF2B5EF4-FFF2-40B4-BE49-F238E27FC236}">
                  <a16:creationId xmlns:a16="http://schemas.microsoft.com/office/drawing/2014/main" id="{FAF0DC59-1061-4B1D-B750-3E773380F04B}"/>
                </a:ext>
              </a:extLst>
            </p:cNvPr>
            <p:cNvSpPr/>
            <p:nvPr/>
          </p:nvSpPr>
          <p:spPr>
            <a:xfrm>
              <a:off x="3251454" y="21288"/>
              <a:ext cx="5164836" cy="2400300"/>
            </a:xfrm>
            <a:custGeom>
              <a:avLst/>
              <a:gdLst/>
              <a:ahLst/>
              <a:cxnLst/>
              <a:rect l="0" t="0" r="0" b="0"/>
              <a:pathLst>
                <a:path w="5164836" h="2400300">
                  <a:moveTo>
                    <a:pt x="0" y="2400300"/>
                  </a:moveTo>
                  <a:lnTo>
                    <a:pt x="5164836" y="2400300"/>
                  </a:lnTo>
                  <a:lnTo>
                    <a:pt x="5164836"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7" name="Shape 593">
              <a:extLst>
                <a:ext uri="{FF2B5EF4-FFF2-40B4-BE49-F238E27FC236}">
                  <a16:creationId xmlns:a16="http://schemas.microsoft.com/office/drawing/2014/main" id="{551646EE-8B4C-45CF-BE54-1A9011AF40FC}"/>
                </a:ext>
              </a:extLst>
            </p:cNvPr>
            <p:cNvSpPr/>
            <p:nvPr/>
          </p:nvSpPr>
          <p:spPr>
            <a:xfrm>
              <a:off x="5842254"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miter lim="127000"/>
            </a:ln>
          </p:spPr>
          <p:style>
            <a:lnRef idx="0">
              <a:srgbClr val="000000">
                <a:alpha val="0"/>
              </a:srgbClr>
            </a:lnRef>
            <a:fillRef idx="1">
              <a:srgbClr val="FFFF99"/>
            </a:fillRef>
            <a:effectRef idx="0">
              <a:scrgbClr r="0" g="0" b="0"/>
            </a:effectRef>
            <a:fontRef idx="none"/>
          </p:style>
          <p:txBody>
            <a:bodyPr/>
            <a:lstStyle/>
            <a:p>
              <a:endParaRPr lang="en-US"/>
            </a:p>
          </p:txBody>
        </p:sp>
        <p:sp>
          <p:nvSpPr>
            <p:cNvPr id="18" name="Shape 594">
              <a:extLst>
                <a:ext uri="{FF2B5EF4-FFF2-40B4-BE49-F238E27FC236}">
                  <a16:creationId xmlns:a16="http://schemas.microsoft.com/office/drawing/2014/main" id="{A3B51BCC-8E8E-4FC4-B8AE-16FA5E84928B}"/>
                </a:ext>
              </a:extLst>
            </p:cNvPr>
            <p:cNvSpPr/>
            <p:nvPr/>
          </p:nvSpPr>
          <p:spPr>
            <a:xfrm>
              <a:off x="5842254"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9" name="Rectangle 18">
              <a:extLst>
                <a:ext uri="{FF2B5EF4-FFF2-40B4-BE49-F238E27FC236}">
                  <a16:creationId xmlns:a16="http://schemas.microsoft.com/office/drawing/2014/main" id="{553B587A-848C-4FEA-A11C-E22AC23BEF13}"/>
                </a:ext>
              </a:extLst>
            </p:cNvPr>
            <p:cNvSpPr/>
            <p:nvPr/>
          </p:nvSpPr>
          <p:spPr>
            <a:xfrm>
              <a:off x="5931662" y="2050367"/>
              <a:ext cx="607907"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20" name="Shape 596">
              <a:extLst>
                <a:ext uri="{FF2B5EF4-FFF2-40B4-BE49-F238E27FC236}">
                  <a16:creationId xmlns:a16="http://schemas.microsoft.com/office/drawing/2014/main" id="{A9256F60-A3A0-45B9-8F89-38CFEFD749A6}"/>
                </a:ext>
              </a:extLst>
            </p:cNvPr>
            <p:cNvSpPr/>
            <p:nvPr/>
          </p:nvSpPr>
          <p:spPr>
            <a:xfrm>
              <a:off x="5232654"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21" name="Shape 597">
              <a:extLst>
                <a:ext uri="{FF2B5EF4-FFF2-40B4-BE49-F238E27FC236}">
                  <a16:creationId xmlns:a16="http://schemas.microsoft.com/office/drawing/2014/main" id="{CBB54BD4-0A0B-439E-AB30-127FFC0A4A6B}"/>
                </a:ext>
              </a:extLst>
            </p:cNvPr>
            <p:cNvSpPr/>
            <p:nvPr/>
          </p:nvSpPr>
          <p:spPr>
            <a:xfrm>
              <a:off x="5232654"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2" name="Rectangle 21">
              <a:extLst>
                <a:ext uri="{FF2B5EF4-FFF2-40B4-BE49-F238E27FC236}">
                  <a16:creationId xmlns:a16="http://schemas.microsoft.com/office/drawing/2014/main" id="{E6875E88-61E8-440D-91C3-A8BB44A08782}"/>
                </a:ext>
              </a:extLst>
            </p:cNvPr>
            <p:cNvSpPr/>
            <p:nvPr/>
          </p:nvSpPr>
          <p:spPr>
            <a:xfrm>
              <a:off x="5300726" y="2050367"/>
              <a:ext cx="607907"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SMON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23" name="Shape 599">
              <a:extLst>
                <a:ext uri="{FF2B5EF4-FFF2-40B4-BE49-F238E27FC236}">
                  <a16:creationId xmlns:a16="http://schemas.microsoft.com/office/drawing/2014/main" id="{87658898-8A7F-494D-B478-8A68F3167001}"/>
                </a:ext>
              </a:extLst>
            </p:cNvPr>
            <p:cNvSpPr/>
            <p:nvPr/>
          </p:nvSpPr>
          <p:spPr>
            <a:xfrm>
              <a:off x="7747254"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24" name="Shape 600">
              <a:extLst>
                <a:ext uri="{FF2B5EF4-FFF2-40B4-BE49-F238E27FC236}">
                  <a16:creationId xmlns:a16="http://schemas.microsoft.com/office/drawing/2014/main" id="{CE5C6342-BE91-4B4B-9943-3252352E8645}"/>
                </a:ext>
              </a:extLst>
            </p:cNvPr>
            <p:cNvSpPr/>
            <p:nvPr/>
          </p:nvSpPr>
          <p:spPr>
            <a:xfrm>
              <a:off x="7747254"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5" name="Rectangle 24">
              <a:extLst>
                <a:ext uri="{FF2B5EF4-FFF2-40B4-BE49-F238E27FC236}">
                  <a16:creationId xmlns:a16="http://schemas.microsoft.com/office/drawing/2014/main" id="{65453FAB-69EB-4887-8D39-97C2008BBDD0}"/>
                </a:ext>
              </a:extLst>
            </p:cNvPr>
            <p:cNvSpPr/>
            <p:nvPr/>
          </p:nvSpPr>
          <p:spPr>
            <a:xfrm>
              <a:off x="7798944" y="2050367"/>
              <a:ext cx="653682"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Others</a:t>
              </a:r>
              <a:endParaRPr lang="en-US" sz="1100">
                <a:solidFill>
                  <a:srgbClr val="000000"/>
                </a:solidFill>
                <a:effectLst/>
                <a:latin typeface="Calibri" panose="020F0502020204030204" pitchFamily="34" charset="0"/>
                <a:ea typeface="Calibri" panose="020F0502020204030204" pitchFamily="34" charset="0"/>
              </a:endParaRPr>
            </a:p>
          </p:txBody>
        </p:sp>
        <p:pic>
          <p:nvPicPr>
            <p:cNvPr id="26" name="Picture 25">
              <a:extLst>
                <a:ext uri="{FF2B5EF4-FFF2-40B4-BE49-F238E27FC236}">
                  <a16:creationId xmlns:a16="http://schemas.microsoft.com/office/drawing/2014/main" id="{DBBB687E-210E-408A-9A6C-77D3C8286727}"/>
                </a:ext>
              </a:extLst>
            </p:cNvPr>
            <p:cNvPicPr/>
            <p:nvPr/>
          </p:nvPicPr>
          <p:blipFill>
            <a:blip r:embed="rId2"/>
            <a:stretch>
              <a:fillRect/>
            </a:stretch>
          </p:blipFill>
          <p:spPr>
            <a:xfrm>
              <a:off x="4017772" y="4365450"/>
              <a:ext cx="697992" cy="323088"/>
            </a:xfrm>
            <a:prstGeom prst="rect">
              <a:avLst/>
            </a:prstGeom>
          </p:spPr>
        </p:pic>
        <p:pic>
          <p:nvPicPr>
            <p:cNvPr id="27" name="Picture 26">
              <a:extLst>
                <a:ext uri="{FF2B5EF4-FFF2-40B4-BE49-F238E27FC236}">
                  <a16:creationId xmlns:a16="http://schemas.microsoft.com/office/drawing/2014/main" id="{B0C1617A-EF3B-449E-AF3F-3D45081BB217}"/>
                </a:ext>
              </a:extLst>
            </p:cNvPr>
            <p:cNvPicPr/>
            <p:nvPr/>
          </p:nvPicPr>
          <p:blipFill>
            <a:blip r:embed="rId3"/>
            <a:stretch>
              <a:fillRect/>
            </a:stretch>
          </p:blipFill>
          <p:spPr>
            <a:xfrm>
              <a:off x="4017772" y="4254706"/>
              <a:ext cx="697992" cy="213360"/>
            </a:xfrm>
            <a:prstGeom prst="rect">
              <a:avLst/>
            </a:prstGeom>
          </p:spPr>
        </p:pic>
        <p:pic>
          <p:nvPicPr>
            <p:cNvPr id="28" name="Picture 27">
              <a:extLst>
                <a:ext uri="{FF2B5EF4-FFF2-40B4-BE49-F238E27FC236}">
                  <a16:creationId xmlns:a16="http://schemas.microsoft.com/office/drawing/2014/main" id="{1993053F-8276-4E5A-8EE1-B8401B68A611}"/>
                </a:ext>
              </a:extLst>
            </p:cNvPr>
            <p:cNvPicPr/>
            <p:nvPr/>
          </p:nvPicPr>
          <p:blipFill>
            <a:blip r:embed="rId4"/>
            <a:stretch>
              <a:fillRect/>
            </a:stretch>
          </p:blipFill>
          <p:spPr>
            <a:xfrm>
              <a:off x="4017772" y="4587954"/>
              <a:ext cx="697992" cy="210312"/>
            </a:xfrm>
            <a:prstGeom prst="rect">
              <a:avLst/>
            </a:prstGeom>
          </p:spPr>
        </p:pic>
        <p:pic>
          <p:nvPicPr>
            <p:cNvPr id="29" name="Picture 28">
              <a:extLst>
                <a:ext uri="{FF2B5EF4-FFF2-40B4-BE49-F238E27FC236}">
                  <a16:creationId xmlns:a16="http://schemas.microsoft.com/office/drawing/2014/main" id="{1BB1845E-C3B2-49F8-92F0-5E3AE124718B}"/>
                </a:ext>
              </a:extLst>
            </p:cNvPr>
            <p:cNvPicPr/>
            <p:nvPr/>
          </p:nvPicPr>
          <p:blipFill>
            <a:blip r:embed="rId5"/>
            <a:stretch>
              <a:fillRect/>
            </a:stretch>
          </p:blipFill>
          <p:spPr>
            <a:xfrm>
              <a:off x="4023868" y="3918410"/>
              <a:ext cx="701040" cy="329184"/>
            </a:xfrm>
            <a:prstGeom prst="rect">
              <a:avLst/>
            </a:prstGeom>
          </p:spPr>
        </p:pic>
        <p:pic>
          <p:nvPicPr>
            <p:cNvPr id="30" name="Picture 29">
              <a:extLst>
                <a:ext uri="{FF2B5EF4-FFF2-40B4-BE49-F238E27FC236}">
                  <a16:creationId xmlns:a16="http://schemas.microsoft.com/office/drawing/2014/main" id="{7EAB943E-F6E0-4956-9005-E2ED851EDC4D}"/>
                </a:ext>
              </a:extLst>
            </p:cNvPr>
            <p:cNvPicPr/>
            <p:nvPr/>
          </p:nvPicPr>
          <p:blipFill>
            <a:blip r:embed="rId6"/>
            <a:stretch>
              <a:fillRect/>
            </a:stretch>
          </p:blipFill>
          <p:spPr>
            <a:xfrm>
              <a:off x="4023868" y="3813762"/>
              <a:ext cx="697992" cy="210312"/>
            </a:xfrm>
            <a:prstGeom prst="rect">
              <a:avLst/>
            </a:prstGeom>
          </p:spPr>
        </p:pic>
        <p:pic>
          <p:nvPicPr>
            <p:cNvPr id="31" name="Picture 30">
              <a:extLst>
                <a:ext uri="{FF2B5EF4-FFF2-40B4-BE49-F238E27FC236}">
                  <a16:creationId xmlns:a16="http://schemas.microsoft.com/office/drawing/2014/main" id="{BEEE8EB0-9BFA-4379-8126-B680CA397110}"/>
                </a:ext>
              </a:extLst>
            </p:cNvPr>
            <p:cNvPicPr/>
            <p:nvPr/>
          </p:nvPicPr>
          <p:blipFill>
            <a:blip r:embed="rId7"/>
            <a:stretch>
              <a:fillRect/>
            </a:stretch>
          </p:blipFill>
          <p:spPr>
            <a:xfrm>
              <a:off x="4023868" y="4143962"/>
              <a:ext cx="697992" cy="210312"/>
            </a:xfrm>
            <a:prstGeom prst="rect">
              <a:avLst/>
            </a:prstGeom>
          </p:spPr>
        </p:pic>
        <p:pic>
          <p:nvPicPr>
            <p:cNvPr id="32" name="Picture 31">
              <a:extLst>
                <a:ext uri="{FF2B5EF4-FFF2-40B4-BE49-F238E27FC236}">
                  <a16:creationId xmlns:a16="http://schemas.microsoft.com/office/drawing/2014/main" id="{2F7D690D-4A4B-4B6A-9FFC-5B86F173583A}"/>
                </a:ext>
              </a:extLst>
            </p:cNvPr>
            <p:cNvPicPr/>
            <p:nvPr/>
          </p:nvPicPr>
          <p:blipFill>
            <a:blip r:embed="rId8"/>
            <a:stretch>
              <a:fillRect/>
            </a:stretch>
          </p:blipFill>
          <p:spPr>
            <a:xfrm>
              <a:off x="4023868" y="3451050"/>
              <a:ext cx="701040" cy="323088"/>
            </a:xfrm>
            <a:prstGeom prst="rect">
              <a:avLst/>
            </a:prstGeom>
          </p:spPr>
        </p:pic>
        <p:pic>
          <p:nvPicPr>
            <p:cNvPr id="33" name="Picture 32">
              <a:extLst>
                <a:ext uri="{FF2B5EF4-FFF2-40B4-BE49-F238E27FC236}">
                  <a16:creationId xmlns:a16="http://schemas.microsoft.com/office/drawing/2014/main" id="{3B428DCF-E50D-4A72-A995-6C80263DFDC9}"/>
                </a:ext>
              </a:extLst>
            </p:cNvPr>
            <p:cNvPicPr/>
            <p:nvPr/>
          </p:nvPicPr>
          <p:blipFill>
            <a:blip r:embed="rId9"/>
            <a:stretch>
              <a:fillRect/>
            </a:stretch>
          </p:blipFill>
          <p:spPr>
            <a:xfrm>
              <a:off x="4023868" y="3340306"/>
              <a:ext cx="697992" cy="213360"/>
            </a:xfrm>
            <a:prstGeom prst="rect">
              <a:avLst/>
            </a:prstGeom>
          </p:spPr>
        </p:pic>
        <p:pic>
          <p:nvPicPr>
            <p:cNvPr id="34" name="Picture 33">
              <a:extLst>
                <a:ext uri="{FF2B5EF4-FFF2-40B4-BE49-F238E27FC236}">
                  <a16:creationId xmlns:a16="http://schemas.microsoft.com/office/drawing/2014/main" id="{F7F3B0C2-90A8-4058-BAB2-4CC7B82EA18A}"/>
                </a:ext>
              </a:extLst>
            </p:cNvPr>
            <p:cNvPicPr/>
            <p:nvPr/>
          </p:nvPicPr>
          <p:blipFill>
            <a:blip r:embed="rId10"/>
            <a:stretch>
              <a:fillRect/>
            </a:stretch>
          </p:blipFill>
          <p:spPr>
            <a:xfrm>
              <a:off x="4023868" y="3673554"/>
              <a:ext cx="697992" cy="210312"/>
            </a:xfrm>
            <a:prstGeom prst="rect">
              <a:avLst/>
            </a:prstGeom>
          </p:spPr>
        </p:pic>
        <p:sp>
          <p:nvSpPr>
            <p:cNvPr id="35" name="Rectangle 34">
              <a:extLst>
                <a:ext uri="{FF2B5EF4-FFF2-40B4-BE49-F238E27FC236}">
                  <a16:creationId xmlns:a16="http://schemas.microsoft.com/office/drawing/2014/main" id="{ABD1C5E1-7382-4761-9C22-9E6D294B6F46}"/>
                </a:ext>
              </a:extLst>
            </p:cNvPr>
            <p:cNvSpPr/>
            <p:nvPr/>
          </p:nvSpPr>
          <p:spPr>
            <a:xfrm>
              <a:off x="3975862" y="4824959"/>
              <a:ext cx="1051558" cy="26442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 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36" name="Rectangle 35">
              <a:extLst>
                <a:ext uri="{FF2B5EF4-FFF2-40B4-BE49-F238E27FC236}">
                  <a16:creationId xmlns:a16="http://schemas.microsoft.com/office/drawing/2014/main" id="{D0DCBC34-1BC2-49DB-9F52-AB733DB1BE78}"/>
                </a:ext>
              </a:extLst>
            </p:cNvPr>
            <p:cNvSpPr/>
            <p:nvPr/>
          </p:nvSpPr>
          <p:spPr>
            <a:xfrm>
              <a:off x="6720840" y="4653081"/>
              <a:ext cx="1376829" cy="26487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Online redo </a:t>
              </a:r>
              <a:endParaRPr lang="en-US" sz="1100">
                <a:solidFill>
                  <a:srgbClr val="000000"/>
                </a:solidFill>
                <a:effectLst/>
                <a:latin typeface="Calibri" panose="020F0502020204030204" pitchFamily="34" charset="0"/>
                <a:ea typeface="Calibri" panose="020F0502020204030204" pitchFamily="34" charset="0"/>
              </a:endParaRPr>
            </a:p>
          </p:txBody>
        </p:sp>
        <p:sp>
          <p:nvSpPr>
            <p:cNvPr id="37" name="Rectangle 36">
              <a:extLst>
                <a:ext uri="{FF2B5EF4-FFF2-40B4-BE49-F238E27FC236}">
                  <a16:creationId xmlns:a16="http://schemas.microsoft.com/office/drawing/2014/main" id="{74C55B8E-E9A8-4BDA-A593-93C68B2B569F}"/>
                </a:ext>
              </a:extLst>
            </p:cNvPr>
            <p:cNvSpPr/>
            <p:nvPr/>
          </p:nvSpPr>
          <p:spPr>
            <a:xfrm>
              <a:off x="6877812" y="4835018"/>
              <a:ext cx="89337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log 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38" name="Rectangle 37">
              <a:extLst>
                <a:ext uri="{FF2B5EF4-FFF2-40B4-BE49-F238E27FC236}">
                  <a16:creationId xmlns:a16="http://schemas.microsoft.com/office/drawing/2014/main" id="{F2058AB5-0B2F-4C63-A8E4-1E3821783253}"/>
                </a:ext>
              </a:extLst>
            </p:cNvPr>
            <p:cNvSpPr/>
            <p:nvPr/>
          </p:nvSpPr>
          <p:spPr>
            <a:xfrm>
              <a:off x="5523611" y="4653081"/>
              <a:ext cx="906945" cy="26487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Control </a:t>
              </a:r>
              <a:endParaRPr lang="en-US" sz="1100">
                <a:solidFill>
                  <a:srgbClr val="000000"/>
                </a:solidFill>
                <a:effectLst/>
                <a:latin typeface="Calibri" panose="020F0502020204030204" pitchFamily="34" charset="0"/>
                <a:ea typeface="Calibri" panose="020F0502020204030204" pitchFamily="34" charset="0"/>
              </a:endParaRPr>
            </a:p>
          </p:txBody>
        </p:sp>
        <p:sp>
          <p:nvSpPr>
            <p:cNvPr id="39" name="Rectangle 38">
              <a:extLst>
                <a:ext uri="{FF2B5EF4-FFF2-40B4-BE49-F238E27FC236}">
                  <a16:creationId xmlns:a16="http://schemas.microsoft.com/office/drawing/2014/main" id="{6C712560-7BD8-4693-8744-DA41D6FAEFA4}"/>
                </a:ext>
              </a:extLst>
            </p:cNvPr>
            <p:cNvSpPr/>
            <p:nvPr/>
          </p:nvSpPr>
          <p:spPr>
            <a:xfrm>
              <a:off x="5660771" y="4835018"/>
              <a:ext cx="47595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40" name="Rectangle 39">
              <a:extLst>
                <a:ext uri="{FF2B5EF4-FFF2-40B4-BE49-F238E27FC236}">
                  <a16:creationId xmlns:a16="http://schemas.microsoft.com/office/drawing/2014/main" id="{FA9F308B-6B99-46A4-AD9E-CA61AEAF2886}"/>
                </a:ext>
              </a:extLst>
            </p:cNvPr>
            <p:cNvSpPr/>
            <p:nvPr/>
          </p:nvSpPr>
          <p:spPr>
            <a:xfrm>
              <a:off x="5480304" y="0"/>
              <a:ext cx="96072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Instance</a:t>
              </a:r>
              <a:endParaRPr lang="en-US" sz="1100">
                <a:solidFill>
                  <a:srgbClr val="000000"/>
                </a:solidFill>
                <a:effectLst/>
                <a:latin typeface="Calibri" panose="020F0502020204030204" pitchFamily="34" charset="0"/>
                <a:ea typeface="Calibri" panose="020F0502020204030204" pitchFamily="34" charset="0"/>
              </a:endParaRPr>
            </a:p>
          </p:txBody>
        </p:sp>
        <p:sp>
          <p:nvSpPr>
            <p:cNvPr id="41" name="Shape 617">
              <a:extLst>
                <a:ext uri="{FF2B5EF4-FFF2-40B4-BE49-F238E27FC236}">
                  <a16:creationId xmlns:a16="http://schemas.microsoft.com/office/drawing/2014/main" id="{76101629-B1AE-403C-AF03-28D8C2ABF0F1}"/>
                </a:ext>
              </a:extLst>
            </p:cNvPr>
            <p:cNvSpPr/>
            <p:nvPr/>
          </p:nvSpPr>
          <p:spPr>
            <a:xfrm>
              <a:off x="7110223" y="1994868"/>
              <a:ext cx="594360" cy="274320"/>
            </a:xfrm>
            <a:custGeom>
              <a:avLst/>
              <a:gdLst/>
              <a:ahLst/>
              <a:cxnLst/>
              <a:rect l="0" t="0" r="0" b="0"/>
              <a:pathLst>
                <a:path w="594360" h="274320">
                  <a:moveTo>
                    <a:pt x="297180" y="0"/>
                  </a:moveTo>
                  <a:cubicBezTo>
                    <a:pt x="461263" y="0"/>
                    <a:pt x="594360" y="61468"/>
                    <a:pt x="594360" y="137160"/>
                  </a:cubicBezTo>
                  <a:cubicBezTo>
                    <a:pt x="594360" y="212852"/>
                    <a:pt x="461263"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42" name="Shape 618">
              <a:extLst>
                <a:ext uri="{FF2B5EF4-FFF2-40B4-BE49-F238E27FC236}">
                  <a16:creationId xmlns:a16="http://schemas.microsoft.com/office/drawing/2014/main" id="{5536F4EC-A1C0-46A0-A3A3-1324CD03978F}"/>
                </a:ext>
              </a:extLst>
            </p:cNvPr>
            <p:cNvSpPr/>
            <p:nvPr/>
          </p:nvSpPr>
          <p:spPr>
            <a:xfrm>
              <a:off x="7110223" y="1994868"/>
              <a:ext cx="594360" cy="274320"/>
            </a:xfrm>
            <a:custGeom>
              <a:avLst/>
              <a:gdLst/>
              <a:ahLst/>
              <a:cxnLst/>
              <a:rect l="0" t="0" r="0" b="0"/>
              <a:pathLst>
                <a:path w="594360" h="274320">
                  <a:moveTo>
                    <a:pt x="0" y="137160"/>
                  </a:moveTo>
                  <a:cubicBezTo>
                    <a:pt x="0" y="61468"/>
                    <a:pt x="133096" y="0"/>
                    <a:pt x="297180" y="0"/>
                  </a:cubicBezTo>
                  <a:cubicBezTo>
                    <a:pt x="461263" y="0"/>
                    <a:pt x="594360" y="61468"/>
                    <a:pt x="594360" y="137160"/>
                  </a:cubicBezTo>
                  <a:cubicBezTo>
                    <a:pt x="594360" y="212852"/>
                    <a:pt x="461263"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3" name="Rectangle 42">
              <a:extLst>
                <a:ext uri="{FF2B5EF4-FFF2-40B4-BE49-F238E27FC236}">
                  <a16:creationId xmlns:a16="http://schemas.microsoft.com/office/drawing/2014/main" id="{205ABC91-37DC-42DF-A013-AFF8403F0E88}"/>
                </a:ext>
              </a:extLst>
            </p:cNvPr>
            <p:cNvSpPr/>
            <p:nvPr/>
          </p:nvSpPr>
          <p:spPr>
            <a:xfrm>
              <a:off x="7209790" y="2050367"/>
              <a:ext cx="585544"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RECO</a:t>
              </a:r>
              <a:endParaRPr lang="en-US" sz="1100">
                <a:solidFill>
                  <a:srgbClr val="000000"/>
                </a:solidFill>
                <a:effectLst/>
                <a:latin typeface="Calibri" panose="020F0502020204030204" pitchFamily="34" charset="0"/>
                <a:ea typeface="Calibri" panose="020F0502020204030204" pitchFamily="34" charset="0"/>
              </a:endParaRPr>
            </a:p>
          </p:txBody>
        </p:sp>
        <p:sp>
          <p:nvSpPr>
            <p:cNvPr id="44" name="Shape 620">
              <a:extLst>
                <a:ext uri="{FF2B5EF4-FFF2-40B4-BE49-F238E27FC236}">
                  <a16:creationId xmlns:a16="http://schemas.microsoft.com/office/drawing/2014/main" id="{C33E3F77-0C96-4294-8831-D7C6CD6B5B77}"/>
                </a:ext>
              </a:extLst>
            </p:cNvPr>
            <p:cNvSpPr/>
            <p:nvPr/>
          </p:nvSpPr>
          <p:spPr>
            <a:xfrm>
              <a:off x="6467094"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45" name="Shape 621">
              <a:extLst>
                <a:ext uri="{FF2B5EF4-FFF2-40B4-BE49-F238E27FC236}">
                  <a16:creationId xmlns:a16="http://schemas.microsoft.com/office/drawing/2014/main" id="{34C4A20C-D196-4182-B37F-97224B3F4A3F}"/>
                </a:ext>
              </a:extLst>
            </p:cNvPr>
            <p:cNvSpPr/>
            <p:nvPr/>
          </p:nvSpPr>
          <p:spPr>
            <a:xfrm>
              <a:off x="6467094"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6" name="Rectangle 45">
              <a:extLst>
                <a:ext uri="{FF2B5EF4-FFF2-40B4-BE49-F238E27FC236}">
                  <a16:creationId xmlns:a16="http://schemas.microsoft.com/office/drawing/2014/main" id="{2884D85D-D08E-4341-A889-8FE75A79E51F}"/>
                </a:ext>
              </a:extLst>
            </p:cNvPr>
            <p:cNvSpPr/>
            <p:nvPr/>
          </p:nvSpPr>
          <p:spPr>
            <a:xfrm>
              <a:off x="6555995" y="2050367"/>
              <a:ext cx="432578"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ARC</a:t>
              </a:r>
              <a:endParaRPr lang="en-US" sz="1100">
                <a:solidFill>
                  <a:srgbClr val="000000"/>
                </a:solidFill>
                <a:effectLst/>
                <a:latin typeface="Calibri" panose="020F0502020204030204" pitchFamily="34" charset="0"/>
                <a:ea typeface="Calibri" panose="020F0502020204030204" pitchFamily="34" charset="0"/>
              </a:endParaRPr>
            </a:p>
          </p:txBody>
        </p:sp>
        <p:sp>
          <p:nvSpPr>
            <p:cNvPr id="47" name="Rectangle 46">
              <a:extLst>
                <a:ext uri="{FF2B5EF4-FFF2-40B4-BE49-F238E27FC236}">
                  <a16:creationId xmlns:a16="http://schemas.microsoft.com/office/drawing/2014/main" id="{1647B76E-947E-4CAD-9F5C-3F64CE270F95}"/>
                </a:ext>
              </a:extLst>
            </p:cNvPr>
            <p:cNvSpPr/>
            <p:nvPr/>
          </p:nvSpPr>
          <p:spPr>
            <a:xfrm>
              <a:off x="6880607" y="2050367"/>
              <a:ext cx="123812"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pic>
          <p:nvPicPr>
            <p:cNvPr id="48" name="Picture 47">
              <a:extLst>
                <a:ext uri="{FF2B5EF4-FFF2-40B4-BE49-F238E27FC236}">
                  <a16:creationId xmlns:a16="http://schemas.microsoft.com/office/drawing/2014/main" id="{584A69C0-8CA6-4267-A738-EF0871C801CB}"/>
                </a:ext>
              </a:extLst>
            </p:cNvPr>
            <p:cNvPicPr/>
            <p:nvPr/>
          </p:nvPicPr>
          <p:blipFill>
            <a:blip r:embed="rId11"/>
            <a:stretch>
              <a:fillRect/>
            </a:stretch>
          </p:blipFill>
          <p:spPr>
            <a:xfrm>
              <a:off x="5484876" y="3867610"/>
              <a:ext cx="697992" cy="326136"/>
            </a:xfrm>
            <a:prstGeom prst="rect">
              <a:avLst/>
            </a:prstGeom>
          </p:spPr>
        </p:pic>
        <p:pic>
          <p:nvPicPr>
            <p:cNvPr id="49" name="Picture 48">
              <a:extLst>
                <a:ext uri="{FF2B5EF4-FFF2-40B4-BE49-F238E27FC236}">
                  <a16:creationId xmlns:a16="http://schemas.microsoft.com/office/drawing/2014/main" id="{57E6E32A-095A-48DF-9ACC-87A0AA67C03A}"/>
                </a:ext>
              </a:extLst>
            </p:cNvPr>
            <p:cNvPicPr/>
            <p:nvPr/>
          </p:nvPicPr>
          <p:blipFill>
            <a:blip r:embed="rId12"/>
            <a:stretch>
              <a:fillRect/>
            </a:stretch>
          </p:blipFill>
          <p:spPr>
            <a:xfrm>
              <a:off x="5484876" y="3758898"/>
              <a:ext cx="697992" cy="210312"/>
            </a:xfrm>
            <a:prstGeom prst="rect">
              <a:avLst/>
            </a:prstGeom>
          </p:spPr>
        </p:pic>
        <p:pic>
          <p:nvPicPr>
            <p:cNvPr id="50" name="Picture 49">
              <a:extLst>
                <a:ext uri="{FF2B5EF4-FFF2-40B4-BE49-F238E27FC236}">
                  <a16:creationId xmlns:a16="http://schemas.microsoft.com/office/drawing/2014/main" id="{5B781BAA-56C7-4A72-988F-2A06F5E7D537}"/>
                </a:ext>
              </a:extLst>
            </p:cNvPr>
            <p:cNvPicPr/>
            <p:nvPr/>
          </p:nvPicPr>
          <p:blipFill>
            <a:blip r:embed="rId13"/>
            <a:stretch>
              <a:fillRect/>
            </a:stretch>
          </p:blipFill>
          <p:spPr>
            <a:xfrm>
              <a:off x="5484876" y="4090114"/>
              <a:ext cx="697992" cy="210312"/>
            </a:xfrm>
            <a:prstGeom prst="rect">
              <a:avLst/>
            </a:prstGeom>
          </p:spPr>
        </p:pic>
        <p:pic>
          <p:nvPicPr>
            <p:cNvPr id="51" name="Picture 50">
              <a:extLst>
                <a:ext uri="{FF2B5EF4-FFF2-40B4-BE49-F238E27FC236}">
                  <a16:creationId xmlns:a16="http://schemas.microsoft.com/office/drawing/2014/main" id="{0972039B-0B27-47BD-9DCA-473EF8A8CF25}"/>
                </a:ext>
              </a:extLst>
            </p:cNvPr>
            <p:cNvPicPr/>
            <p:nvPr/>
          </p:nvPicPr>
          <p:blipFill>
            <a:blip r:embed="rId14"/>
            <a:stretch>
              <a:fillRect/>
            </a:stretch>
          </p:blipFill>
          <p:spPr>
            <a:xfrm>
              <a:off x="5484876" y="3448002"/>
              <a:ext cx="697992" cy="323088"/>
            </a:xfrm>
            <a:prstGeom prst="rect">
              <a:avLst/>
            </a:prstGeom>
          </p:spPr>
        </p:pic>
        <p:pic>
          <p:nvPicPr>
            <p:cNvPr id="52" name="Picture 51">
              <a:extLst>
                <a:ext uri="{FF2B5EF4-FFF2-40B4-BE49-F238E27FC236}">
                  <a16:creationId xmlns:a16="http://schemas.microsoft.com/office/drawing/2014/main" id="{9AA03E6C-47E4-4A86-BD05-195FE5BC2603}"/>
                </a:ext>
              </a:extLst>
            </p:cNvPr>
            <p:cNvPicPr/>
            <p:nvPr/>
          </p:nvPicPr>
          <p:blipFill>
            <a:blip r:embed="rId15"/>
            <a:stretch>
              <a:fillRect/>
            </a:stretch>
          </p:blipFill>
          <p:spPr>
            <a:xfrm>
              <a:off x="5484876" y="3337258"/>
              <a:ext cx="697992" cy="210312"/>
            </a:xfrm>
            <a:prstGeom prst="rect">
              <a:avLst/>
            </a:prstGeom>
          </p:spPr>
        </p:pic>
        <p:pic>
          <p:nvPicPr>
            <p:cNvPr id="53" name="Picture 52">
              <a:extLst>
                <a:ext uri="{FF2B5EF4-FFF2-40B4-BE49-F238E27FC236}">
                  <a16:creationId xmlns:a16="http://schemas.microsoft.com/office/drawing/2014/main" id="{81CCBC68-0489-4C21-AE31-2658A9B3023D}"/>
                </a:ext>
              </a:extLst>
            </p:cNvPr>
            <p:cNvPicPr/>
            <p:nvPr/>
          </p:nvPicPr>
          <p:blipFill>
            <a:blip r:embed="rId16"/>
            <a:stretch>
              <a:fillRect/>
            </a:stretch>
          </p:blipFill>
          <p:spPr>
            <a:xfrm>
              <a:off x="5484876" y="3667458"/>
              <a:ext cx="697992" cy="210312"/>
            </a:xfrm>
            <a:prstGeom prst="rect">
              <a:avLst/>
            </a:prstGeom>
          </p:spPr>
        </p:pic>
        <p:sp>
          <p:nvSpPr>
            <p:cNvPr id="54" name="Shape 630">
              <a:extLst>
                <a:ext uri="{FF2B5EF4-FFF2-40B4-BE49-F238E27FC236}">
                  <a16:creationId xmlns:a16="http://schemas.microsoft.com/office/drawing/2014/main" id="{AD6C4853-7502-4313-BD78-B67E25105F97}"/>
                </a:ext>
              </a:extLst>
            </p:cNvPr>
            <p:cNvSpPr/>
            <p:nvPr/>
          </p:nvSpPr>
          <p:spPr>
            <a:xfrm>
              <a:off x="3298698"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55" name="Shape 631">
              <a:extLst>
                <a:ext uri="{FF2B5EF4-FFF2-40B4-BE49-F238E27FC236}">
                  <a16:creationId xmlns:a16="http://schemas.microsoft.com/office/drawing/2014/main" id="{DDE53E37-62E1-48C9-9881-E843FFBA38C3}"/>
                </a:ext>
              </a:extLst>
            </p:cNvPr>
            <p:cNvSpPr/>
            <p:nvPr/>
          </p:nvSpPr>
          <p:spPr>
            <a:xfrm>
              <a:off x="3298698"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6" name="Rectangle 55">
              <a:extLst>
                <a:ext uri="{FF2B5EF4-FFF2-40B4-BE49-F238E27FC236}">
                  <a16:creationId xmlns:a16="http://schemas.microsoft.com/office/drawing/2014/main" id="{66B52E84-C653-4B51-8520-9FBCDA4713BD}"/>
                </a:ext>
              </a:extLst>
            </p:cNvPr>
            <p:cNvSpPr/>
            <p:nvPr/>
          </p:nvSpPr>
          <p:spPr>
            <a:xfrm>
              <a:off x="3388106" y="2050367"/>
              <a:ext cx="483187"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DBW</a:t>
              </a:r>
              <a:endParaRPr lang="en-US" sz="1100">
                <a:solidFill>
                  <a:srgbClr val="000000"/>
                </a:solidFill>
                <a:effectLst/>
                <a:latin typeface="Calibri" panose="020F0502020204030204" pitchFamily="34" charset="0"/>
                <a:ea typeface="Calibri" panose="020F0502020204030204" pitchFamily="34" charset="0"/>
              </a:endParaRPr>
            </a:p>
          </p:txBody>
        </p:sp>
        <p:sp>
          <p:nvSpPr>
            <p:cNvPr id="57" name="Rectangle 56">
              <a:extLst>
                <a:ext uri="{FF2B5EF4-FFF2-40B4-BE49-F238E27FC236}">
                  <a16:creationId xmlns:a16="http://schemas.microsoft.com/office/drawing/2014/main" id="{EAA3470F-7694-441F-BF3C-6534771F7DB8}"/>
                </a:ext>
              </a:extLst>
            </p:cNvPr>
            <p:cNvSpPr/>
            <p:nvPr/>
          </p:nvSpPr>
          <p:spPr>
            <a:xfrm>
              <a:off x="3752723" y="2050367"/>
              <a:ext cx="123812"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sp>
          <p:nvSpPr>
            <p:cNvPr id="58" name="Shape 634">
              <a:extLst>
                <a:ext uri="{FF2B5EF4-FFF2-40B4-BE49-F238E27FC236}">
                  <a16:creationId xmlns:a16="http://schemas.microsoft.com/office/drawing/2014/main" id="{C7BD974F-6378-41BD-8656-551AA418734A}"/>
                </a:ext>
              </a:extLst>
            </p:cNvPr>
            <p:cNvSpPr/>
            <p:nvPr/>
          </p:nvSpPr>
          <p:spPr>
            <a:xfrm>
              <a:off x="4569714" y="1994868"/>
              <a:ext cx="592836" cy="274320"/>
            </a:xfrm>
            <a:custGeom>
              <a:avLst/>
              <a:gdLst/>
              <a:ahLst/>
              <a:cxnLst/>
              <a:rect l="0" t="0" r="0" b="0"/>
              <a:pathLst>
                <a:path w="592836" h="274320">
                  <a:moveTo>
                    <a:pt x="296418" y="0"/>
                  </a:moveTo>
                  <a:cubicBezTo>
                    <a:pt x="460121" y="0"/>
                    <a:pt x="592836" y="61468"/>
                    <a:pt x="592836" y="137160"/>
                  </a:cubicBezTo>
                  <a:cubicBezTo>
                    <a:pt x="592836" y="212852"/>
                    <a:pt x="460121" y="274320"/>
                    <a:pt x="296418" y="274320"/>
                  </a:cubicBezTo>
                  <a:cubicBezTo>
                    <a:pt x="132715" y="274320"/>
                    <a:pt x="0" y="212852"/>
                    <a:pt x="0" y="137160"/>
                  </a:cubicBezTo>
                  <a:cubicBezTo>
                    <a:pt x="0" y="61468"/>
                    <a:pt x="132715" y="0"/>
                    <a:pt x="296418"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59" name="Shape 635">
              <a:extLst>
                <a:ext uri="{FF2B5EF4-FFF2-40B4-BE49-F238E27FC236}">
                  <a16:creationId xmlns:a16="http://schemas.microsoft.com/office/drawing/2014/main" id="{42F7F416-3326-4097-95FC-E21ED973EEE1}"/>
                </a:ext>
              </a:extLst>
            </p:cNvPr>
            <p:cNvSpPr/>
            <p:nvPr/>
          </p:nvSpPr>
          <p:spPr>
            <a:xfrm>
              <a:off x="4569714" y="1994868"/>
              <a:ext cx="592836" cy="274320"/>
            </a:xfrm>
            <a:custGeom>
              <a:avLst/>
              <a:gdLst/>
              <a:ahLst/>
              <a:cxnLst/>
              <a:rect l="0" t="0" r="0" b="0"/>
              <a:pathLst>
                <a:path w="592836" h="274320">
                  <a:moveTo>
                    <a:pt x="0" y="137160"/>
                  </a:moveTo>
                  <a:cubicBezTo>
                    <a:pt x="0" y="61468"/>
                    <a:pt x="132715" y="0"/>
                    <a:pt x="296418" y="0"/>
                  </a:cubicBezTo>
                  <a:cubicBezTo>
                    <a:pt x="460121" y="0"/>
                    <a:pt x="592836" y="61468"/>
                    <a:pt x="592836" y="137160"/>
                  </a:cubicBezTo>
                  <a:cubicBezTo>
                    <a:pt x="592836" y="212852"/>
                    <a:pt x="460121" y="274320"/>
                    <a:pt x="296418" y="274320"/>
                  </a:cubicBezTo>
                  <a:cubicBezTo>
                    <a:pt x="132715"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0" name="Rectangle 59">
              <a:extLst>
                <a:ext uri="{FF2B5EF4-FFF2-40B4-BE49-F238E27FC236}">
                  <a16:creationId xmlns:a16="http://schemas.microsoft.com/office/drawing/2014/main" id="{BE9C9678-1E15-49B4-A4F5-DC935B634CC0}"/>
                </a:ext>
              </a:extLst>
            </p:cNvPr>
            <p:cNvSpPr/>
            <p:nvPr/>
          </p:nvSpPr>
          <p:spPr>
            <a:xfrm>
              <a:off x="4654042" y="2050367"/>
              <a:ext cx="620440"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LGWR</a:t>
              </a:r>
              <a:endParaRPr lang="en-US" sz="1100">
                <a:solidFill>
                  <a:srgbClr val="000000"/>
                </a:solidFill>
                <a:effectLst/>
                <a:latin typeface="Calibri" panose="020F0502020204030204" pitchFamily="34" charset="0"/>
                <a:ea typeface="Calibri" panose="020F0502020204030204" pitchFamily="34" charset="0"/>
              </a:endParaRPr>
            </a:p>
          </p:txBody>
        </p:sp>
        <p:sp>
          <p:nvSpPr>
            <p:cNvPr id="61" name="Shape 637">
              <a:extLst>
                <a:ext uri="{FF2B5EF4-FFF2-40B4-BE49-F238E27FC236}">
                  <a16:creationId xmlns:a16="http://schemas.microsoft.com/office/drawing/2014/main" id="{D4E7E39E-5372-4BA4-B4EA-DE3C04D9956A}"/>
                </a:ext>
              </a:extLst>
            </p:cNvPr>
            <p:cNvSpPr/>
            <p:nvPr/>
          </p:nvSpPr>
          <p:spPr>
            <a:xfrm>
              <a:off x="3934206" y="1994868"/>
              <a:ext cx="594360" cy="274320"/>
            </a:xfrm>
            <a:custGeom>
              <a:avLst/>
              <a:gdLst/>
              <a:ahLst/>
              <a:cxnLst/>
              <a:rect l="0" t="0" r="0" b="0"/>
              <a:pathLst>
                <a:path w="594360" h="274320">
                  <a:moveTo>
                    <a:pt x="297180" y="0"/>
                  </a:moveTo>
                  <a:cubicBezTo>
                    <a:pt x="461264" y="0"/>
                    <a:pt x="594360" y="61468"/>
                    <a:pt x="594360" y="137160"/>
                  </a:cubicBezTo>
                  <a:cubicBezTo>
                    <a:pt x="594360" y="212852"/>
                    <a:pt x="461264" y="274320"/>
                    <a:pt x="297180" y="274320"/>
                  </a:cubicBezTo>
                  <a:cubicBezTo>
                    <a:pt x="133096" y="274320"/>
                    <a:pt x="0" y="212852"/>
                    <a:pt x="0" y="137160"/>
                  </a:cubicBezTo>
                  <a:cubicBezTo>
                    <a:pt x="0" y="61468"/>
                    <a:pt x="133096" y="0"/>
                    <a:pt x="29718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62" name="Shape 638">
              <a:extLst>
                <a:ext uri="{FF2B5EF4-FFF2-40B4-BE49-F238E27FC236}">
                  <a16:creationId xmlns:a16="http://schemas.microsoft.com/office/drawing/2014/main" id="{029A8B77-5467-4BC4-B36C-B81920B5430F}"/>
                </a:ext>
              </a:extLst>
            </p:cNvPr>
            <p:cNvSpPr/>
            <p:nvPr/>
          </p:nvSpPr>
          <p:spPr>
            <a:xfrm>
              <a:off x="3934206" y="1994868"/>
              <a:ext cx="594360" cy="274320"/>
            </a:xfrm>
            <a:custGeom>
              <a:avLst/>
              <a:gdLst/>
              <a:ahLst/>
              <a:cxnLst/>
              <a:rect l="0" t="0" r="0" b="0"/>
              <a:pathLst>
                <a:path w="594360" h="274320">
                  <a:moveTo>
                    <a:pt x="0" y="137160"/>
                  </a:moveTo>
                  <a:cubicBezTo>
                    <a:pt x="0" y="61468"/>
                    <a:pt x="133096" y="0"/>
                    <a:pt x="297180" y="0"/>
                  </a:cubicBezTo>
                  <a:cubicBezTo>
                    <a:pt x="461264" y="0"/>
                    <a:pt x="594360" y="61468"/>
                    <a:pt x="594360" y="137160"/>
                  </a:cubicBezTo>
                  <a:cubicBezTo>
                    <a:pt x="594360" y="212852"/>
                    <a:pt x="461264" y="274320"/>
                    <a:pt x="297180" y="274320"/>
                  </a:cubicBezTo>
                  <a:cubicBezTo>
                    <a:pt x="133096" y="274320"/>
                    <a:pt x="0" y="212852"/>
                    <a:pt x="0" y="1371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3" name="Rectangle 62">
              <a:extLst>
                <a:ext uri="{FF2B5EF4-FFF2-40B4-BE49-F238E27FC236}">
                  <a16:creationId xmlns:a16="http://schemas.microsoft.com/office/drawing/2014/main" id="{F8F0888A-03A9-457C-8100-9E56B5ADFA14}"/>
                </a:ext>
              </a:extLst>
            </p:cNvPr>
            <p:cNvSpPr/>
            <p:nvPr/>
          </p:nvSpPr>
          <p:spPr>
            <a:xfrm>
              <a:off x="4023360" y="2050367"/>
              <a:ext cx="551290"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CKPT</a:t>
              </a:r>
              <a:endParaRPr lang="en-US" sz="1100">
                <a:solidFill>
                  <a:srgbClr val="000000"/>
                </a:solidFill>
                <a:effectLst/>
                <a:latin typeface="Calibri" panose="020F0502020204030204" pitchFamily="34" charset="0"/>
                <a:ea typeface="Calibri" panose="020F0502020204030204" pitchFamily="34" charset="0"/>
              </a:endParaRPr>
            </a:p>
          </p:txBody>
        </p:sp>
        <p:sp>
          <p:nvSpPr>
            <p:cNvPr id="64" name="Shape 640">
              <a:extLst>
                <a:ext uri="{FF2B5EF4-FFF2-40B4-BE49-F238E27FC236}">
                  <a16:creationId xmlns:a16="http://schemas.microsoft.com/office/drawing/2014/main" id="{819571F2-60AE-4CD1-92CC-8C2011D62A60}"/>
                </a:ext>
              </a:extLst>
            </p:cNvPr>
            <p:cNvSpPr/>
            <p:nvPr/>
          </p:nvSpPr>
          <p:spPr>
            <a:xfrm>
              <a:off x="5737098" y="2409396"/>
              <a:ext cx="57912" cy="502920"/>
            </a:xfrm>
            <a:custGeom>
              <a:avLst/>
              <a:gdLst/>
              <a:ahLst/>
              <a:cxnLst/>
              <a:rect l="0" t="0" r="0" b="0"/>
              <a:pathLst>
                <a:path w="57912" h="502920">
                  <a:moveTo>
                    <a:pt x="14478" y="0"/>
                  </a:moveTo>
                  <a:lnTo>
                    <a:pt x="43434" y="0"/>
                  </a:lnTo>
                  <a:lnTo>
                    <a:pt x="43434" y="445008"/>
                  </a:lnTo>
                  <a:lnTo>
                    <a:pt x="57912" y="445008"/>
                  </a:lnTo>
                  <a:lnTo>
                    <a:pt x="28956" y="502920"/>
                  </a:lnTo>
                  <a:lnTo>
                    <a:pt x="0" y="445008"/>
                  </a:lnTo>
                  <a:lnTo>
                    <a:pt x="14478" y="44500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65" name="Shape 641">
              <a:extLst>
                <a:ext uri="{FF2B5EF4-FFF2-40B4-BE49-F238E27FC236}">
                  <a16:creationId xmlns:a16="http://schemas.microsoft.com/office/drawing/2014/main" id="{2C179A54-1DE2-43C2-8713-E635FE37F8F5}"/>
                </a:ext>
              </a:extLst>
            </p:cNvPr>
            <p:cNvSpPr/>
            <p:nvPr/>
          </p:nvSpPr>
          <p:spPr>
            <a:xfrm>
              <a:off x="5889498" y="2409396"/>
              <a:ext cx="57912" cy="502920"/>
            </a:xfrm>
            <a:custGeom>
              <a:avLst/>
              <a:gdLst/>
              <a:ahLst/>
              <a:cxnLst/>
              <a:rect l="0" t="0" r="0" b="0"/>
              <a:pathLst>
                <a:path w="57912" h="502920">
                  <a:moveTo>
                    <a:pt x="28956" y="0"/>
                  </a:moveTo>
                  <a:lnTo>
                    <a:pt x="57912" y="57912"/>
                  </a:lnTo>
                  <a:lnTo>
                    <a:pt x="43434" y="57912"/>
                  </a:lnTo>
                  <a:lnTo>
                    <a:pt x="43434" y="502920"/>
                  </a:lnTo>
                  <a:lnTo>
                    <a:pt x="14478" y="502920"/>
                  </a:lnTo>
                  <a:lnTo>
                    <a:pt x="14478" y="57912"/>
                  </a:lnTo>
                  <a:lnTo>
                    <a:pt x="0" y="57912"/>
                  </a:lnTo>
                  <a:lnTo>
                    <a:pt x="28956"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66" name="Shape 34146">
              <a:extLst>
                <a:ext uri="{FF2B5EF4-FFF2-40B4-BE49-F238E27FC236}">
                  <a16:creationId xmlns:a16="http://schemas.microsoft.com/office/drawing/2014/main" id="{5CBA3F91-89B1-49D5-8078-3134AC6DED03}"/>
                </a:ext>
              </a:extLst>
            </p:cNvPr>
            <p:cNvSpPr/>
            <p:nvPr/>
          </p:nvSpPr>
          <p:spPr>
            <a:xfrm>
              <a:off x="1341120" y="4121610"/>
              <a:ext cx="844296" cy="390144"/>
            </a:xfrm>
            <a:custGeom>
              <a:avLst/>
              <a:gdLst/>
              <a:ahLst/>
              <a:cxnLst/>
              <a:rect l="0" t="0" r="0" b="0"/>
              <a:pathLst>
                <a:path w="844296" h="390144">
                  <a:moveTo>
                    <a:pt x="0" y="0"/>
                  </a:moveTo>
                  <a:lnTo>
                    <a:pt x="844296" y="0"/>
                  </a:lnTo>
                  <a:lnTo>
                    <a:pt x="844296" y="390144"/>
                  </a:lnTo>
                  <a:lnTo>
                    <a:pt x="0" y="390144"/>
                  </a:lnTo>
                  <a:lnTo>
                    <a:pt x="0" y="0"/>
                  </a:lnTo>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67" name="Shape 643">
              <a:extLst>
                <a:ext uri="{FF2B5EF4-FFF2-40B4-BE49-F238E27FC236}">
                  <a16:creationId xmlns:a16="http://schemas.microsoft.com/office/drawing/2014/main" id="{BA036431-5A91-4F22-B6B4-D2B3CC3D464C}"/>
                </a:ext>
              </a:extLst>
            </p:cNvPr>
            <p:cNvSpPr/>
            <p:nvPr/>
          </p:nvSpPr>
          <p:spPr>
            <a:xfrm>
              <a:off x="1341120" y="4121610"/>
              <a:ext cx="844296" cy="390144"/>
            </a:xfrm>
            <a:custGeom>
              <a:avLst/>
              <a:gdLst/>
              <a:ahLst/>
              <a:cxnLst/>
              <a:rect l="0" t="0" r="0" b="0"/>
              <a:pathLst>
                <a:path w="844296" h="390144">
                  <a:moveTo>
                    <a:pt x="0" y="390144"/>
                  </a:moveTo>
                  <a:lnTo>
                    <a:pt x="844296" y="390144"/>
                  </a:lnTo>
                  <a:lnTo>
                    <a:pt x="844296" y="0"/>
                  </a:lnTo>
                  <a:lnTo>
                    <a:pt x="0" y="0"/>
                  </a:lnTo>
                  <a:close/>
                </a:path>
              </a:pathLst>
            </a:custGeom>
            <a:ln w="3048" cap="flat">
              <a:miter lim="101600"/>
            </a:ln>
          </p:spPr>
          <p:style>
            <a:lnRef idx="1">
              <a:srgbClr val="999999"/>
            </a:lnRef>
            <a:fillRef idx="0">
              <a:srgbClr val="000000">
                <a:alpha val="0"/>
              </a:srgbClr>
            </a:fillRef>
            <a:effectRef idx="0">
              <a:scrgbClr r="0" g="0" b="0"/>
            </a:effectRef>
            <a:fontRef idx="none"/>
          </p:style>
          <p:txBody>
            <a:bodyPr/>
            <a:lstStyle/>
            <a:p>
              <a:endParaRPr lang="en-US"/>
            </a:p>
          </p:txBody>
        </p:sp>
        <p:sp>
          <p:nvSpPr>
            <p:cNvPr id="68" name="Shape 644">
              <a:extLst>
                <a:ext uri="{FF2B5EF4-FFF2-40B4-BE49-F238E27FC236}">
                  <a16:creationId xmlns:a16="http://schemas.microsoft.com/office/drawing/2014/main" id="{97DE1752-81EB-42DB-A197-11B76DE47B79}"/>
                </a:ext>
              </a:extLst>
            </p:cNvPr>
            <p:cNvSpPr/>
            <p:nvPr/>
          </p:nvSpPr>
          <p:spPr>
            <a:xfrm>
              <a:off x="1341120" y="3987498"/>
              <a:ext cx="844296" cy="251460"/>
            </a:xfrm>
            <a:custGeom>
              <a:avLst/>
              <a:gdLst/>
              <a:ahLst/>
              <a:cxnLst/>
              <a:rect l="0" t="0" r="0" b="0"/>
              <a:pathLst>
                <a:path w="844296" h="251460">
                  <a:moveTo>
                    <a:pt x="422148" y="0"/>
                  </a:moveTo>
                  <a:cubicBezTo>
                    <a:pt x="655320" y="0"/>
                    <a:pt x="844296" y="56261"/>
                    <a:pt x="844296" y="125730"/>
                  </a:cubicBezTo>
                  <a:cubicBezTo>
                    <a:pt x="844296" y="195199"/>
                    <a:pt x="655320" y="251460"/>
                    <a:pt x="422148" y="251460"/>
                  </a:cubicBezTo>
                  <a:cubicBezTo>
                    <a:pt x="188976" y="251460"/>
                    <a:pt x="0" y="195199"/>
                    <a:pt x="0" y="125730"/>
                  </a:cubicBezTo>
                  <a:cubicBezTo>
                    <a:pt x="0" y="56261"/>
                    <a:pt x="188976" y="0"/>
                    <a:pt x="422148" y="0"/>
                  </a:cubicBezTo>
                  <a:close/>
                </a:path>
              </a:pathLst>
            </a:custGeom>
            <a:ln w="0" cap="flat">
              <a:miter lim="101600"/>
            </a:ln>
          </p:spPr>
          <p:style>
            <a:lnRef idx="0">
              <a:srgbClr val="000000">
                <a:alpha val="0"/>
              </a:srgbClr>
            </a:lnRef>
            <a:fillRef idx="1">
              <a:srgbClr val="CCCCCC"/>
            </a:fillRef>
            <a:effectRef idx="0">
              <a:scrgbClr r="0" g="0" b="0"/>
            </a:effectRef>
            <a:fontRef idx="none"/>
          </p:style>
          <p:txBody>
            <a:bodyPr/>
            <a:lstStyle/>
            <a:p>
              <a:endParaRPr lang="en-US"/>
            </a:p>
          </p:txBody>
        </p:sp>
        <p:sp>
          <p:nvSpPr>
            <p:cNvPr id="69" name="Shape 645">
              <a:extLst>
                <a:ext uri="{FF2B5EF4-FFF2-40B4-BE49-F238E27FC236}">
                  <a16:creationId xmlns:a16="http://schemas.microsoft.com/office/drawing/2014/main" id="{2583545F-2B15-4451-87A2-C3C65C1A5247}"/>
                </a:ext>
              </a:extLst>
            </p:cNvPr>
            <p:cNvSpPr/>
            <p:nvPr/>
          </p:nvSpPr>
          <p:spPr>
            <a:xfrm>
              <a:off x="1341120" y="3987498"/>
              <a:ext cx="844296" cy="251460"/>
            </a:xfrm>
            <a:custGeom>
              <a:avLst/>
              <a:gdLst/>
              <a:ahLst/>
              <a:cxnLst/>
              <a:rect l="0" t="0" r="0" b="0"/>
              <a:pathLst>
                <a:path w="844296" h="251460">
                  <a:moveTo>
                    <a:pt x="0" y="125730"/>
                  </a:moveTo>
                  <a:cubicBezTo>
                    <a:pt x="0" y="56261"/>
                    <a:pt x="188976" y="0"/>
                    <a:pt x="422148" y="0"/>
                  </a:cubicBezTo>
                  <a:cubicBezTo>
                    <a:pt x="655320" y="0"/>
                    <a:pt x="844296" y="56261"/>
                    <a:pt x="844296" y="125730"/>
                  </a:cubicBezTo>
                  <a:cubicBezTo>
                    <a:pt x="844296" y="195199"/>
                    <a:pt x="655320" y="251460"/>
                    <a:pt x="422148" y="251460"/>
                  </a:cubicBezTo>
                  <a:cubicBezTo>
                    <a:pt x="188976" y="251460"/>
                    <a:pt x="0" y="195199"/>
                    <a:pt x="0" y="125730"/>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70" name="Shape 646">
              <a:extLst>
                <a:ext uri="{FF2B5EF4-FFF2-40B4-BE49-F238E27FC236}">
                  <a16:creationId xmlns:a16="http://schemas.microsoft.com/office/drawing/2014/main" id="{AC4B5905-2024-46B1-A77A-3C1DD5F41D1E}"/>
                </a:ext>
              </a:extLst>
            </p:cNvPr>
            <p:cNvSpPr/>
            <p:nvPr/>
          </p:nvSpPr>
          <p:spPr>
            <a:xfrm>
              <a:off x="1341120" y="4391358"/>
              <a:ext cx="844296" cy="249936"/>
            </a:xfrm>
            <a:custGeom>
              <a:avLst/>
              <a:gdLst/>
              <a:ahLst/>
              <a:cxnLst/>
              <a:rect l="0" t="0" r="0" b="0"/>
              <a:pathLst>
                <a:path w="844296" h="249936">
                  <a:moveTo>
                    <a:pt x="422148" y="0"/>
                  </a:moveTo>
                  <a:cubicBezTo>
                    <a:pt x="655320" y="0"/>
                    <a:pt x="844296" y="55943"/>
                    <a:pt x="844296" y="124968"/>
                  </a:cubicBezTo>
                  <a:cubicBezTo>
                    <a:pt x="844296" y="193980"/>
                    <a:pt x="655320" y="249936"/>
                    <a:pt x="422148" y="249936"/>
                  </a:cubicBezTo>
                  <a:cubicBezTo>
                    <a:pt x="188976" y="249936"/>
                    <a:pt x="0" y="193980"/>
                    <a:pt x="0" y="124968"/>
                  </a:cubicBezTo>
                  <a:cubicBezTo>
                    <a:pt x="0" y="55943"/>
                    <a:pt x="188976" y="0"/>
                    <a:pt x="422148" y="0"/>
                  </a:cubicBezTo>
                  <a:close/>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71" name="Shape 647">
              <a:extLst>
                <a:ext uri="{FF2B5EF4-FFF2-40B4-BE49-F238E27FC236}">
                  <a16:creationId xmlns:a16="http://schemas.microsoft.com/office/drawing/2014/main" id="{19879D63-CEE5-48FF-8AC7-139A35DF128E}"/>
                </a:ext>
              </a:extLst>
            </p:cNvPr>
            <p:cNvSpPr/>
            <p:nvPr/>
          </p:nvSpPr>
          <p:spPr>
            <a:xfrm>
              <a:off x="1341120" y="4391358"/>
              <a:ext cx="844296" cy="249936"/>
            </a:xfrm>
            <a:custGeom>
              <a:avLst/>
              <a:gdLst/>
              <a:ahLst/>
              <a:cxnLst/>
              <a:rect l="0" t="0" r="0" b="0"/>
              <a:pathLst>
                <a:path w="844296" h="249936">
                  <a:moveTo>
                    <a:pt x="0" y="124968"/>
                  </a:moveTo>
                  <a:cubicBezTo>
                    <a:pt x="0" y="55943"/>
                    <a:pt x="188976" y="0"/>
                    <a:pt x="422148" y="0"/>
                  </a:cubicBezTo>
                  <a:cubicBezTo>
                    <a:pt x="655320" y="0"/>
                    <a:pt x="844296" y="55943"/>
                    <a:pt x="844296" y="124968"/>
                  </a:cubicBezTo>
                  <a:cubicBezTo>
                    <a:pt x="844296" y="193980"/>
                    <a:pt x="655320" y="249936"/>
                    <a:pt x="422148" y="249936"/>
                  </a:cubicBezTo>
                  <a:cubicBezTo>
                    <a:pt x="188976" y="249936"/>
                    <a:pt x="0" y="193980"/>
                    <a:pt x="0" y="124968"/>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72" name="Shape 34147">
              <a:extLst>
                <a:ext uri="{FF2B5EF4-FFF2-40B4-BE49-F238E27FC236}">
                  <a16:creationId xmlns:a16="http://schemas.microsoft.com/office/drawing/2014/main" id="{68082FFF-4F50-4AD3-9FB6-3C9964388F11}"/>
                </a:ext>
              </a:extLst>
            </p:cNvPr>
            <p:cNvSpPr/>
            <p:nvPr/>
          </p:nvSpPr>
          <p:spPr>
            <a:xfrm>
              <a:off x="1482852" y="4274010"/>
              <a:ext cx="844296" cy="390144"/>
            </a:xfrm>
            <a:custGeom>
              <a:avLst/>
              <a:gdLst/>
              <a:ahLst/>
              <a:cxnLst/>
              <a:rect l="0" t="0" r="0" b="0"/>
              <a:pathLst>
                <a:path w="844296" h="390144">
                  <a:moveTo>
                    <a:pt x="0" y="0"/>
                  </a:moveTo>
                  <a:lnTo>
                    <a:pt x="844296" y="0"/>
                  </a:lnTo>
                  <a:lnTo>
                    <a:pt x="844296" y="390144"/>
                  </a:lnTo>
                  <a:lnTo>
                    <a:pt x="0" y="390144"/>
                  </a:lnTo>
                  <a:lnTo>
                    <a:pt x="0" y="0"/>
                  </a:lnTo>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73" name="Shape 649">
              <a:extLst>
                <a:ext uri="{FF2B5EF4-FFF2-40B4-BE49-F238E27FC236}">
                  <a16:creationId xmlns:a16="http://schemas.microsoft.com/office/drawing/2014/main" id="{9D22A077-A84B-4669-9F50-88E6D6186D7B}"/>
                </a:ext>
              </a:extLst>
            </p:cNvPr>
            <p:cNvSpPr/>
            <p:nvPr/>
          </p:nvSpPr>
          <p:spPr>
            <a:xfrm>
              <a:off x="1482852" y="4274010"/>
              <a:ext cx="844296" cy="390144"/>
            </a:xfrm>
            <a:custGeom>
              <a:avLst/>
              <a:gdLst/>
              <a:ahLst/>
              <a:cxnLst/>
              <a:rect l="0" t="0" r="0" b="0"/>
              <a:pathLst>
                <a:path w="844296" h="390144">
                  <a:moveTo>
                    <a:pt x="0" y="390144"/>
                  </a:moveTo>
                  <a:lnTo>
                    <a:pt x="844296" y="390144"/>
                  </a:lnTo>
                  <a:lnTo>
                    <a:pt x="844296" y="0"/>
                  </a:lnTo>
                  <a:lnTo>
                    <a:pt x="0" y="0"/>
                  </a:lnTo>
                  <a:close/>
                </a:path>
              </a:pathLst>
            </a:custGeom>
            <a:ln w="3048" cap="flat">
              <a:miter lim="101600"/>
            </a:ln>
          </p:spPr>
          <p:style>
            <a:lnRef idx="1">
              <a:srgbClr val="999999"/>
            </a:lnRef>
            <a:fillRef idx="0">
              <a:srgbClr val="000000">
                <a:alpha val="0"/>
              </a:srgbClr>
            </a:fillRef>
            <a:effectRef idx="0">
              <a:scrgbClr r="0" g="0" b="0"/>
            </a:effectRef>
            <a:fontRef idx="none"/>
          </p:style>
          <p:txBody>
            <a:bodyPr/>
            <a:lstStyle/>
            <a:p>
              <a:endParaRPr lang="en-US"/>
            </a:p>
          </p:txBody>
        </p:sp>
        <p:sp>
          <p:nvSpPr>
            <p:cNvPr id="74" name="Shape 650">
              <a:extLst>
                <a:ext uri="{FF2B5EF4-FFF2-40B4-BE49-F238E27FC236}">
                  <a16:creationId xmlns:a16="http://schemas.microsoft.com/office/drawing/2014/main" id="{558652F7-59DF-4E9A-B777-6A0F8D4154C8}"/>
                </a:ext>
              </a:extLst>
            </p:cNvPr>
            <p:cNvSpPr/>
            <p:nvPr/>
          </p:nvSpPr>
          <p:spPr>
            <a:xfrm>
              <a:off x="1482852" y="4139898"/>
              <a:ext cx="844296" cy="251460"/>
            </a:xfrm>
            <a:custGeom>
              <a:avLst/>
              <a:gdLst/>
              <a:ahLst/>
              <a:cxnLst/>
              <a:rect l="0" t="0" r="0" b="0"/>
              <a:pathLst>
                <a:path w="844296" h="251460">
                  <a:moveTo>
                    <a:pt x="422148" y="0"/>
                  </a:moveTo>
                  <a:cubicBezTo>
                    <a:pt x="655320" y="0"/>
                    <a:pt x="844296" y="56261"/>
                    <a:pt x="844296" y="125730"/>
                  </a:cubicBezTo>
                  <a:cubicBezTo>
                    <a:pt x="844296" y="195199"/>
                    <a:pt x="655320" y="251460"/>
                    <a:pt x="422148" y="251460"/>
                  </a:cubicBezTo>
                  <a:cubicBezTo>
                    <a:pt x="188976" y="251460"/>
                    <a:pt x="0" y="195199"/>
                    <a:pt x="0" y="125730"/>
                  </a:cubicBezTo>
                  <a:cubicBezTo>
                    <a:pt x="0" y="56261"/>
                    <a:pt x="188976" y="0"/>
                    <a:pt x="422148" y="0"/>
                  </a:cubicBezTo>
                  <a:close/>
                </a:path>
              </a:pathLst>
            </a:custGeom>
            <a:ln w="0" cap="flat">
              <a:miter lim="101600"/>
            </a:ln>
          </p:spPr>
          <p:style>
            <a:lnRef idx="0">
              <a:srgbClr val="000000">
                <a:alpha val="0"/>
              </a:srgbClr>
            </a:lnRef>
            <a:fillRef idx="1">
              <a:srgbClr val="CCCCCC"/>
            </a:fillRef>
            <a:effectRef idx="0">
              <a:scrgbClr r="0" g="0" b="0"/>
            </a:effectRef>
            <a:fontRef idx="none"/>
          </p:style>
          <p:txBody>
            <a:bodyPr/>
            <a:lstStyle/>
            <a:p>
              <a:endParaRPr lang="en-US"/>
            </a:p>
          </p:txBody>
        </p:sp>
        <p:sp>
          <p:nvSpPr>
            <p:cNvPr id="75" name="Shape 651">
              <a:extLst>
                <a:ext uri="{FF2B5EF4-FFF2-40B4-BE49-F238E27FC236}">
                  <a16:creationId xmlns:a16="http://schemas.microsoft.com/office/drawing/2014/main" id="{2DDC065C-E5D9-4441-98B6-CBD31BBFBA6B}"/>
                </a:ext>
              </a:extLst>
            </p:cNvPr>
            <p:cNvSpPr/>
            <p:nvPr/>
          </p:nvSpPr>
          <p:spPr>
            <a:xfrm>
              <a:off x="1482852" y="4139898"/>
              <a:ext cx="844296" cy="251460"/>
            </a:xfrm>
            <a:custGeom>
              <a:avLst/>
              <a:gdLst/>
              <a:ahLst/>
              <a:cxnLst/>
              <a:rect l="0" t="0" r="0" b="0"/>
              <a:pathLst>
                <a:path w="844296" h="251460">
                  <a:moveTo>
                    <a:pt x="0" y="125730"/>
                  </a:moveTo>
                  <a:cubicBezTo>
                    <a:pt x="0" y="56261"/>
                    <a:pt x="188976" y="0"/>
                    <a:pt x="422148" y="0"/>
                  </a:cubicBezTo>
                  <a:cubicBezTo>
                    <a:pt x="655320" y="0"/>
                    <a:pt x="844296" y="56261"/>
                    <a:pt x="844296" y="125730"/>
                  </a:cubicBezTo>
                  <a:cubicBezTo>
                    <a:pt x="844296" y="195199"/>
                    <a:pt x="655320" y="251460"/>
                    <a:pt x="422148" y="251460"/>
                  </a:cubicBezTo>
                  <a:cubicBezTo>
                    <a:pt x="188976" y="251460"/>
                    <a:pt x="0" y="195199"/>
                    <a:pt x="0" y="125730"/>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76" name="Shape 652">
              <a:extLst>
                <a:ext uri="{FF2B5EF4-FFF2-40B4-BE49-F238E27FC236}">
                  <a16:creationId xmlns:a16="http://schemas.microsoft.com/office/drawing/2014/main" id="{4BF52E48-9081-44EB-97F6-EC756E93D299}"/>
                </a:ext>
              </a:extLst>
            </p:cNvPr>
            <p:cNvSpPr/>
            <p:nvPr/>
          </p:nvSpPr>
          <p:spPr>
            <a:xfrm>
              <a:off x="1482852" y="4543758"/>
              <a:ext cx="844296" cy="249936"/>
            </a:xfrm>
            <a:custGeom>
              <a:avLst/>
              <a:gdLst/>
              <a:ahLst/>
              <a:cxnLst/>
              <a:rect l="0" t="0" r="0" b="0"/>
              <a:pathLst>
                <a:path w="844296" h="249936">
                  <a:moveTo>
                    <a:pt x="422148" y="0"/>
                  </a:moveTo>
                  <a:cubicBezTo>
                    <a:pt x="655320" y="0"/>
                    <a:pt x="844296" y="55943"/>
                    <a:pt x="844296" y="124968"/>
                  </a:cubicBezTo>
                  <a:cubicBezTo>
                    <a:pt x="844296" y="193980"/>
                    <a:pt x="655320" y="249936"/>
                    <a:pt x="422148" y="249936"/>
                  </a:cubicBezTo>
                  <a:cubicBezTo>
                    <a:pt x="188976" y="249936"/>
                    <a:pt x="0" y="193980"/>
                    <a:pt x="0" y="124968"/>
                  </a:cubicBezTo>
                  <a:cubicBezTo>
                    <a:pt x="0" y="55943"/>
                    <a:pt x="188976" y="0"/>
                    <a:pt x="422148" y="0"/>
                  </a:cubicBezTo>
                  <a:close/>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77" name="Shape 653">
              <a:extLst>
                <a:ext uri="{FF2B5EF4-FFF2-40B4-BE49-F238E27FC236}">
                  <a16:creationId xmlns:a16="http://schemas.microsoft.com/office/drawing/2014/main" id="{A0B2D544-4255-494D-89BE-2A7B41F0F5E9}"/>
                </a:ext>
              </a:extLst>
            </p:cNvPr>
            <p:cNvSpPr/>
            <p:nvPr/>
          </p:nvSpPr>
          <p:spPr>
            <a:xfrm>
              <a:off x="1482852" y="4543758"/>
              <a:ext cx="844296" cy="249936"/>
            </a:xfrm>
            <a:custGeom>
              <a:avLst/>
              <a:gdLst/>
              <a:ahLst/>
              <a:cxnLst/>
              <a:rect l="0" t="0" r="0" b="0"/>
              <a:pathLst>
                <a:path w="844296" h="249936">
                  <a:moveTo>
                    <a:pt x="0" y="124968"/>
                  </a:moveTo>
                  <a:cubicBezTo>
                    <a:pt x="0" y="55943"/>
                    <a:pt x="188976" y="0"/>
                    <a:pt x="422148" y="0"/>
                  </a:cubicBezTo>
                  <a:cubicBezTo>
                    <a:pt x="655320" y="0"/>
                    <a:pt x="844296" y="55943"/>
                    <a:pt x="844296" y="124968"/>
                  </a:cubicBezTo>
                  <a:cubicBezTo>
                    <a:pt x="844296" y="193980"/>
                    <a:pt x="655320" y="249936"/>
                    <a:pt x="422148" y="249936"/>
                  </a:cubicBezTo>
                  <a:cubicBezTo>
                    <a:pt x="188976" y="249936"/>
                    <a:pt x="0" y="193980"/>
                    <a:pt x="0" y="124968"/>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78" name="Shape 34148">
              <a:extLst>
                <a:ext uri="{FF2B5EF4-FFF2-40B4-BE49-F238E27FC236}">
                  <a16:creationId xmlns:a16="http://schemas.microsoft.com/office/drawing/2014/main" id="{5074058E-653E-4071-8690-BE2CDC43908D}"/>
                </a:ext>
              </a:extLst>
            </p:cNvPr>
            <p:cNvSpPr/>
            <p:nvPr/>
          </p:nvSpPr>
          <p:spPr>
            <a:xfrm>
              <a:off x="1645920" y="4426410"/>
              <a:ext cx="844296" cy="390144"/>
            </a:xfrm>
            <a:custGeom>
              <a:avLst/>
              <a:gdLst/>
              <a:ahLst/>
              <a:cxnLst/>
              <a:rect l="0" t="0" r="0" b="0"/>
              <a:pathLst>
                <a:path w="844296" h="390144">
                  <a:moveTo>
                    <a:pt x="0" y="0"/>
                  </a:moveTo>
                  <a:lnTo>
                    <a:pt x="844296" y="0"/>
                  </a:lnTo>
                  <a:lnTo>
                    <a:pt x="844296" y="390144"/>
                  </a:lnTo>
                  <a:lnTo>
                    <a:pt x="0" y="390144"/>
                  </a:lnTo>
                  <a:lnTo>
                    <a:pt x="0" y="0"/>
                  </a:lnTo>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79" name="Shape 655">
              <a:extLst>
                <a:ext uri="{FF2B5EF4-FFF2-40B4-BE49-F238E27FC236}">
                  <a16:creationId xmlns:a16="http://schemas.microsoft.com/office/drawing/2014/main" id="{E838E2F2-79B8-4EB3-9E69-82BE6D0BE7B7}"/>
                </a:ext>
              </a:extLst>
            </p:cNvPr>
            <p:cNvSpPr/>
            <p:nvPr/>
          </p:nvSpPr>
          <p:spPr>
            <a:xfrm>
              <a:off x="1645920" y="4426410"/>
              <a:ext cx="844296" cy="390144"/>
            </a:xfrm>
            <a:custGeom>
              <a:avLst/>
              <a:gdLst/>
              <a:ahLst/>
              <a:cxnLst/>
              <a:rect l="0" t="0" r="0" b="0"/>
              <a:pathLst>
                <a:path w="844296" h="390144">
                  <a:moveTo>
                    <a:pt x="0" y="390144"/>
                  </a:moveTo>
                  <a:lnTo>
                    <a:pt x="844296" y="390144"/>
                  </a:lnTo>
                  <a:lnTo>
                    <a:pt x="844296" y="0"/>
                  </a:lnTo>
                  <a:lnTo>
                    <a:pt x="0" y="0"/>
                  </a:lnTo>
                  <a:close/>
                </a:path>
              </a:pathLst>
            </a:custGeom>
            <a:ln w="3048" cap="flat">
              <a:miter lim="101600"/>
            </a:ln>
          </p:spPr>
          <p:style>
            <a:lnRef idx="1">
              <a:srgbClr val="999999"/>
            </a:lnRef>
            <a:fillRef idx="0">
              <a:srgbClr val="000000">
                <a:alpha val="0"/>
              </a:srgbClr>
            </a:fillRef>
            <a:effectRef idx="0">
              <a:scrgbClr r="0" g="0" b="0"/>
            </a:effectRef>
            <a:fontRef idx="none"/>
          </p:style>
          <p:txBody>
            <a:bodyPr/>
            <a:lstStyle/>
            <a:p>
              <a:endParaRPr lang="en-US"/>
            </a:p>
          </p:txBody>
        </p:sp>
        <p:sp>
          <p:nvSpPr>
            <p:cNvPr id="80" name="Shape 656">
              <a:extLst>
                <a:ext uri="{FF2B5EF4-FFF2-40B4-BE49-F238E27FC236}">
                  <a16:creationId xmlns:a16="http://schemas.microsoft.com/office/drawing/2014/main" id="{5C15DD8A-0B58-425D-9730-30904A137E33}"/>
                </a:ext>
              </a:extLst>
            </p:cNvPr>
            <p:cNvSpPr/>
            <p:nvPr/>
          </p:nvSpPr>
          <p:spPr>
            <a:xfrm>
              <a:off x="1645920" y="4292298"/>
              <a:ext cx="844296" cy="251460"/>
            </a:xfrm>
            <a:custGeom>
              <a:avLst/>
              <a:gdLst/>
              <a:ahLst/>
              <a:cxnLst/>
              <a:rect l="0" t="0" r="0" b="0"/>
              <a:pathLst>
                <a:path w="844296" h="251460">
                  <a:moveTo>
                    <a:pt x="422148" y="0"/>
                  </a:moveTo>
                  <a:cubicBezTo>
                    <a:pt x="655320" y="0"/>
                    <a:pt x="844296" y="56261"/>
                    <a:pt x="844296" y="125730"/>
                  </a:cubicBezTo>
                  <a:cubicBezTo>
                    <a:pt x="844296" y="195174"/>
                    <a:pt x="655320" y="251460"/>
                    <a:pt x="422148" y="251460"/>
                  </a:cubicBezTo>
                  <a:cubicBezTo>
                    <a:pt x="188976" y="251460"/>
                    <a:pt x="0" y="195174"/>
                    <a:pt x="0" y="125730"/>
                  </a:cubicBezTo>
                  <a:cubicBezTo>
                    <a:pt x="0" y="56261"/>
                    <a:pt x="188976" y="0"/>
                    <a:pt x="422148" y="0"/>
                  </a:cubicBezTo>
                  <a:close/>
                </a:path>
              </a:pathLst>
            </a:custGeom>
            <a:ln w="0" cap="flat">
              <a:miter lim="101600"/>
            </a:ln>
          </p:spPr>
          <p:style>
            <a:lnRef idx="0">
              <a:srgbClr val="000000">
                <a:alpha val="0"/>
              </a:srgbClr>
            </a:lnRef>
            <a:fillRef idx="1">
              <a:srgbClr val="CCCCCC"/>
            </a:fillRef>
            <a:effectRef idx="0">
              <a:scrgbClr r="0" g="0" b="0"/>
            </a:effectRef>
            <a:fontRef idx="none"/>
          </p:style>
          <p:txBody>
            <a:bodyPr/>
            <a:lstStyle/>
            <a:p>
              <a:endParaRPr lang="en-US"/>
            </a:p>
          </p:txBody>
        </p:sp>
        <p:sp>
          <p:nvSpPr>
            <p:cNvPr id="81" name="Shape 657">
              <a:extLst>
                <a:ext uri="{FF2B5EF4-FFF2-40B4-BE49-F238E27FC236}">
                  <a16:creationId xmlns:a16="http://schemas.microsoft.com/office/drawing/2014/main" id="{C247B3F5-9D01-44FB-B907-BCD5216DFC4B}"/>
                </a:ext>
              </a:extLst>
            </p:cNvPr>
            <p:cNvSpPr/>
            <p:nvPr/>
          </p:nvSpPr>
          <p:spPr>
            <a:xfrm>
              <a:off x="1645920" y="4292298"/>
              <a:ext cx="844296" cy="251460"/>
            </a:xfrm>
            <a:custGeom>
              <a:avLst/>
              <a:gdLst/>
              <a:ahLst/>
              <a:cxnLst/>
              <a:rect l="0" t="0" r="0" b="0"/>
              <a:pathLst>
                <a:path w="844296" h="251460">
                  <a:moveTo>
                    <a:pt x="0" y="125730"/>
                  </a:moveTo>
                  <a:cubicBezTo>
                    <a:pt x="0" y="56261"/>
                    <a:pt x="188976" y="0"/>
                    <a:pt x="422148" y="0"/>
                  </a:cubicBezTo>
                  <a:cubicBezTo>
                    <a:pt x="655320" y="0"/>
                    <a:pt x="844296" y="56261"/>
                    <a:pt x="844296" y="125730"/>
                  </a:cubicBezTo>
                  <a:cubicBezTo>
                    <a:pt x="844296" y="195174"/>
                    <a:pt x="655320" y="251460"/>
                    <a:pt x="422148" y="251460"/>
                  </a:cubicBezTo>
                  <a:cubicBezTo>
                    <a:pt x="188976" y="251460"/>
                    <a:pt x="0" y="195174"/>
                    <a:pt x="0" y="125730"/>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82" name="Shape 658">
              <a:extLst>
                <a:ext uri="{FF2B5EF4-FFF2-40B4-BE49-F238E27FC236}">
                  <a16:creationId xmlns:a16="http://schemas.microsoft.com/office/drawing/2014/main" id="{32833902-4352-4A59-863A-061D569643DD}"/>
                </a:ext>
              </a:extLst>
            </p:cNvPr>
            <p:cNvSpPr/>
            <p:nvPr/>
          </p:nvSpPr>
          <p:spPr>
            <a:xfrm>
              <a:off x="1645920" y="4696158"/>
              <a:ext cx="844296" cy="249936"/>
            </a:xfrm>
            <a:custGeom>
              <a:avLst/>
              <a:gdLst/>
              <a:ahLst/>
              <a:cxnLst/>
              <a:rect l="0" t="0" r="0" b="0"/>
              <a:pathLst>
                <a:path w="844296" h="249936">
                  <a:moveTo>
                    <a:pt x="422148" y="0"/>
                  </a:moveTo>
                  <a:cubicBezTo>
                    <a:pt x="655320" y="0"/>
                    <a:pt x="844296" y="55943"/>
                    <a:pt x="844296" y="124968"/>
                  </a:cubicBezTo>
                  <a:cubicBezTo>
                    <a:pt x="844296" y="193980"/>
                    <a:pt x="655320" y="249936"/>
                    <a:pt x="422148" y="249936"/>
                  </a:cubicBezTo>
                  <a:cubicBezTo>
                    <a:pt x="188976" y="249936"/>
                    <a:pt x="0" y="193980"/>
                    <a:pt x="0" y="124968"/>
                  </a:cubicBezTo>
                  <a:cubicBezTo>
                    <a:pt x="0" y="55943"/>
                    <a:pt x="188976" y="0"/>
                    <a:pt x="422148" y="0"/>
                  </a:cubicBezTo>
                  <a:close/>
                </a:path>
              </a:pathLst>
            </a:custGeom>
            <a:ln w="0" cap="flat">
              <a:round/>
            </a:ln>
          </p:spPr>
          <p:style>
            <a:lnRef idx="0">
              <a:srgbClr val="000000">
                <a:alpha val="0"/>
              </a:srgbClr>
            </a:lnRef>
            <a:fillRef idx="1">
              <a:srgbClr val="999999"/>
            </a:fillRef>
            <a:effectRef idx="0">
              <a:scrgbClr r="0" g="0" b="0"/>
            </a:effectRef>
            <a:fontRef idx="none"/>
          </p:style>
          <p:txBody>
            <a:bodyPr/>
            <a:lstStyle/>
            <a:p>
              <a:endParaRPr lang="en-US"/>
            </a:p>
          </p:txBody>
        </p:sp>
        <p:sp>
          <p:nvSpPr>
            <p:cNvPr id="83" name="Shape 659">
              <a:extLst>
                <a:ext uri="{FF2B5EF4-FFF2-40B4-BE49-F238E27FC236}">
                  <a16:creationId xmlns:a16="http://schemas.microsoft.com/office/drawing/2014/main" id="{147EDD15-FB9E-465A-81CB-38A7B6521DDE}"/>
                </a:ext>
              </a:extLst>
            </p:cNvPr>
            <p:cNvSpPr/>
            <p:nvPr/>
          </p:nvSpPr>
          <p:spPr>
            <a:xfrm>
              <a:off x="1645920" y="4696158"/>
              <a:ext cx="844296" cy="249936"/>
            </a:xfrm>
            <a:custGeom>
              <a:avLst/>
              <a:gdLst/>
              <a:ahLst/>
              <a:cxnLst/>
              <a:rect l="0" t="0" r="0" b="0"/>
              <a:pathLst>
                <a:path w="844296" h="249936">
                  <a:moveTo>
                    <a:pt x="0" y="124968"/>
                  </a:moveTo>
                  <a:cubicBezTo>
                    <a:pt x="0" y="55943"/>
                    <a:pt x="188976" y="0"/>
                    <a:pt x="422148" y="0"/>
                  </a:cubicBezTo>
                  <a:cubicBezTo>
                    <a:pt x="655320" y="0"/>
                    <a:pt x="844296" y="55943"/>
                    <a:pt x="844296" y="124968"/>
                  </a:cubicBezTo>
                  <a:cubicBezTo>
                    <a:pt x="844296" y="193980"/>
                    <a:pt x="655320" y="249936"/>
                    <a:pt x="422148" y="249936"/>
                  </a:cubicBezTo>
                  <a:cubicBezTo>
                    <a:pt x="188976" y="249936"/>
                    <a:pt x="0" y="193980"/>
                    <a:pt x="0" y="124968"/>
                  </a:cubicBezTo>
                  <a:close/>
                </a:path>
              </a:pathLst>
            </a:custGeom>
            <a:ln w="3048" cap="flat">
              <a:round/>
            </a:ln>
          </p:spPr>
          <p:style>
            <a:lnRef idx="1">
              <a:srgbClr val="999999"/>
            </a:lnRef>
            <a:fillRef idx="0">
              <a:srgbClr val="000000">
                <a:alpha val="0"/>
              </a:srgbClr>
            </a:fillRef>
            <a:effectRef idx="0">
              <a:scrgbClr r="0" g="0" b="0"/>
            </a:effectRef>
            <a:fontRef idx="none"/>
          </p:style>
          <p:txBody>
            <a:bodyPr/>
            <a:lstStyle/>
            <a:p>
              <a:endParaRPr lang="en-US"/>
            </a:p>
          </p:txBody>
        </p:sp>
        <p:sp>
          <p:nvSpPr>
            <p:cNvPr id="84" name="Rectangle 83">
              <a:extLst>
                <a:ext uri="{FF2B5EF4-FFF2-40B4-BE49-F238E27FC236}">
                  <a16:creationId xmlns:a16="http://schemas.microsoft.com/office/drawing/2014/main" id="{809857ED-F93A-4E17-A6AD-42EDD8975240}"/>
                </a:ext>
              </a:extLst>
            </p:cNvPr>
            <p:cNvSpPr/>
            <p:nvPr/>
          </p:nvSpPr>
          <p:spPr>
            <a:xfrm>
              <a:off x="899770" y="3530933"/>
              <a:ext cx="2701424"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Storage structures</a:t>
              </a:r>
              <a:endParaRPr lang="en-US" sz="1100">
                <a:solidFill>
                  <a:srgbClr val="000000"/>
                </a:solidFill>
                <a:effectLst/>
                <a:latin typeface="Calibri" panose="020F0502020204030204" pitchFamily="34" charset="0"/>
                <a:ea typeface="Calibri" panose="020F0502020204030204" pitchFamily="34" charset="0"/>
              </a:endParaRPr>
            </a:p>
          </p:txBody>
        </p:sp>
        <p:sp>
          <p:nvSpPr>
            <p:cNvPr id="85" name="Shape 661">
              <a:extLst>
                <a:ext uri="{FF2B5EF4-FFF2-40B4-BE49-F238E27FC236}">
                  <a16:creationId xmlns:a16="http://schemas.microsoft.com/office/drawing/2014/main" id="{F073CD2D-4E76-4CD3-A1D3-A1526B0BA5F5}"/>
                </a:ext>
              </a:extLst>
            </p:cNvPr>
            <p:cNvSpPr/>
            <p:nvPr/>
          </p:nvSpPr>
          <p:spPr>
            <a:xfrm>
              <a:off x="718566" y="973788"/>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699" y="533400"/>
                    <a:pt x="0" y="414020"/>
                    <a:pt x="0" y="266700"/>
                  </a:cubicBezTo>
                  <a:cubicBezTo>
                    <a:pt x="0" y="119380"/>
                    <a:pt x="204699" y="0"/>
                    <a:pt x="457200" y="0"/>
                  </a:cubicBezTo>
                  <a:close/>
                </a:path>
              </a:pathLst>
            </a:custGeom>
            <a:ln w="0" cap="flat">
              <a:round/>
            </a:ln>
          </p:spPr>
          <p:style>
            <a:lnRef idx="0">
              <a:srgbClr val="000000">
                <a:alpha val="0"/>
              </a:srgbClr>
            </a:lnRef>
            <a:fillRef idx="1">
              <a:srgbClr val="CCFFFF"/>
            </a:fillRef>
            <a:effectRef idx="0">
              <a:scrgbClr r="0" g="0" b="0"/>
            </a:effectRef>
            <a:fontRef idx="none"/>
          </p:style>
          <p:txBody>
            <a:bodyPr/>
            <a:lstStyle/>
            <a:p>
              <a:endParaRPr lang="en-US"/>
            </a:p>
          </p:txBody>
        </p:sp>
        <p:sp>
          <p:nvSpPr>
            <p:cNvPr id="86" name="Shape 662">
              <a:extLst>
                <a:ext uri="{FF2B5EF4-FFF2-40B4-BE49-F238E27FC236}">
                  <a16:creationId xmlns:a16="http://schemas.microsoft.com/office/drawing/2014/main" id="{9C34621B-12FA-4C78-9EBA-CB35040EFB33}"/>
                </a:ext>
              </a:extLst>
            </p:cNvPr>
            <p:cNvSpPr/>
            <p:nvPr/>
          </p:nvSpPr>
          <p:spPr>
            <a:xfrm>
              <a:off x="718566" y="973788"/>
              <a:ext cx="914400" cy="533400"/>
            </a:xfrm>
            <a:custGeom>
              <a:avLst/>
              <a:gdLst/>
              <a:ahLst/>
              <a:cxnLst/>
              <a:rect l="0" t="0" r="0" b="0"/>
              <a:pathLst>
                <a:path w="914400" h="533400">
                  <a:moveTo>
                    <a:pt x="0" y="266700"/>
                  </a:moveTo>
                  <a:cubicBezTo>
                    <a:pt x="0" y="119380"/>
                    <a:pt x="204699" y="0"/>
                    <a:pt x="457200" y="0"/>
                  </a:cubicBezTo>
                  <a:cubicBezTo>
                    <a:pt x="709676" y="0"/>
                    <a:pt x="914400" y="119380"/>
                    <a:pt x="914400" y="266700"/>
                  </a:cubicBezTo>
                  <a:cubicBezTo>
                    <a:pt x="914400" y="414020"/>
                    <a:pt x="709676" y="533400"/>
                    <a:pt x="457200" y="533400"/>
                  </a:cubicBezTo>
                  <a:cubicBezTo>
                    <a:pt x="204699"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87" name="Rectangle 86">
              <a:extLst>
                <a:ext uri="{FF2B5EF4-FFF2-40B4-BE49-F238E27FC236}">
                  <a16:creationId xmlns:a16="http://schemas.microsoft.com/office/drawing/2014/main" id="{EF176755-9582-443D-BCF5-DE1CA71E5EF9}"/>
                </a:ext>
              </a:extLst>
            </p:cNvPr>
            <p:cNvSpPr/>
            <p:nvPr/>
          </p:nvSpPr>
          <p:spPr>
            <a:xfrm>
              <a:off x="1004316" y="1067387"/>
              <a:ext cx="451598"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88" name="Rectangle 87">
              <a:extLst>
                <a:ext uri="{FF2B5EF4-FFF2-40B4-BE49-F238E27FC236}">
                  <a16:creationId xmlns:a16="http://schemas.microsoft.com/office/drawing/2014/main" id="{A4F75091-D04B-441E-B19F-B0F44AD7C380}"/>
                </a:ext>
              </a:extLst>
            </p:cNvPr>
            <p:cNvSpPr/>
            <p:nvPr/>
          </p:nvSpPr>
          <p:spPr>
            <a:xfrm>
              <a:off x="880872" y="1250267"/>
              <a:ext cx="778945"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89" name="Shape 665">
              <a:extLst>
                <a:ext uri="{FF2B5EF4-FFF2-40B4-BE49-F238E27FC236}">
                  <a16:creationId xmlns:a16="http://schemas.microsoft.com/office/drawing/2014/main" id="{25C6BDB1-4B1D-4AD0-973F-6B431B2E7CEE}"/>
                </a:ext>
              </a:extLst>
            </p:cNvPr>
            <p:cNvSpPr/>
            <p:nvPr/>
          </p:nvSpPr>
          <p:spPr>
            <a:xfrm>
              <a:off x="1629918" y="1210135"/>
              <a:ext cx="685800" cy="59182"/>
            </a:xfrm>
            <a:custGeom>
              <a:avLst/>
              <a:gdLst/>
              <a:ahLst/>
              <a:cxnLst/>
              <a:rect l="0" t="0" r="0" b="0"/>
              <a:pathLst>
                <a:path w="685800" h="59182">
                  <a:moveTo>
                    <a:pt x="58039" y="0"/>
                  </a:moveTo>
                  <a:lnTo>
                    <a:pt x="57975" y="14509"/>
                  </a:lnTo>
                  <a:lnTo>
                    <a:pt x="627952" y="15717"/>
                  </a:lnTo>
                  <a:lnTo>
                    <a:pt x="628015" y="1270"/>
                  </a:lnTo>
                  <a:lnTo>
                    <a:pt x="685800" y="30353"/>
                  </a:lnTo>
                  <a:lnTo>
                    <a:pt x="627761" y="59182"/>
                  </a:lnTo>
                  <a:lnTo>
                    <a:pt x="627825" y="44673"/>
                  </a:lnTo>
                  <a:lnTo>
                    <a:pt x="57848" y="43464"/>
                  </a:lnTo>
                  <a:lnTo>
                    <a:pt x="57785" y="57912"/>
                  </a:lnTo>
                  <a:lnTo>
                    <a:pt x="0" y="28829"/>
                  </a:lnTo>
                  <a:lnTo>
                    <a:pt x="58039"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0" name="Shape 666">
              <a:extLst>
                <a:ext uri="{FF2B5EF4-FFF2-40B4-BE49-F238E27FC236}">
                  <a16:creationId xmlns:a16="http://schemas.microsoft.com/office/drawing/2014/main" id="{ED5E87D9-40B5-42A1-92BF-648B453ECF60}"/>
                </a:ext>
              </a:extLst>
            </p:cNvPr>
            <p:cNvSpPr/>
            <p:nvPr/>
          </p:nvSpPr>
          <p:spPr>
            <a:xfrm>
              <a:off x="2292858" y="973788"/>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724" y="533400"/>
                    <a:pt x="0" y="414020"/>
                    <a:pt x="0" y="266700"/>
                  </a:cubicBezTo>
                  <a:cubicBezTo>
                    <a:pt x="0" y="119380"/>
                    <a:pt x="204724" y="0"/>
                    <a:pt x="45720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91" name="Shape 667">
              <a:extLst>
                <a:ext uri="{FF2B5EF4-FFF2-40B4-BE49-F238E27FC236}">
                  <a16:creationId xmlns:a16="http://schemas.microsoft.com/office/drawing/2014/main" id="{7AAF1F5B-8AC1-45FD-8100-E20F797C2A66}"/>
                </a:ext>
              </a:extLst>
            </p:cNvPr>
            <p:cNvSpPr/>
            <p:nvPr/>
          </p:nvSpPr>
          <p:spPr>
            <a:xfrm>
              <a:off x="2292858" y="973788"/>
              <a:ext cx="914400" cy="533400"/>
            </a:xfrm>
            <a:custGeom>
              <a:avLst/>
              <a:gdLst/>
              <a:ahLst/>
              <a:cxnLst/>
              <a:rect l="0" t="0" r="0" b="0"/>
              <a:pathLst>
                <a:path w="914400" h="533400">
                  <a:moveTo>
                    <a:pt x="0" y="266700"/>
                  </a:moveTo>
                  <a:cubicBezTo>
                    <a:pt x="0" y="119380"/>
                    <a:pt x="204724" y="0"/>
                    <a:pt x="457200" y="0"/>
                  </a:cubicBezTo>
                  <a:cubicBezTo>
                    <a:pt x="709676" y="0"/>
                    <a:pt x="914400" y="119380"/>
                    <a:pt x="914400" y="266700"/>
                  </a:cubicBezTo>
                  <a:cubicBezTo>
                    <a:pt x="914400" y="414020"/>
                    <a:pt x="709676" y="533400"/>
                    <a:pt x="457200" y="533400"/>
                  </a:cubicBezTo>
                  <a:cubicBezTo>
                    <a:pt x="204724"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92" name="Rectangle 91">
              <a:extLst>
                <a:ext uri="{FF2B5EF4-FFF2-40B4-BE49-F238E27FC236}">
                  <a16:creationId xmlns:a16="http://schemas.microsoft.com/office/drawing/2014/main" id="{9435F4FB-70B9-4315-B974-1AA2A635B12E}"/>
                </a:ext>
              </a:extLst>
            </p:cNvPr>
            <p:cNvSpPr/>
            <p:nvPr/>
          </p:nvSpPr>
          <p:spPr>
            <a:xfrm>
              <a:off x="2512441" y="1067387"/>
              <a:ext cx="629594"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Server</a:t>
              </a:r>
              <a:endParaRPr lang="en-US" sz="1100">
                <a:solidFill>
                  <a:srgbClr val="000000"/>
                </a:solidFill>
                <a:effectLst/>
                <a:latin typeface="Calibri" panose="020F0502020204030204" pitchFamily="34" charset="0"/>
                <a:ea typeface="Calibri" panose="020F0502020204030204" pitchFamily="34" charset="0"/>
              </a:endParaRPr>
            </a:p>
          </p:txBody>
        </p:sp>
        <p:sp>
          <p:nvSpPr>
            <p:cNvPr id="93" name="Rectangle 92">
              <a:extLst>
                <a:ext uri="{FF2B5EF4-FFF2-40B4-BE49-F238E27FC236}">
                  <a16:creationId xmlns:a16="http://schemas.microsoft.com/office/drawing/2014/main" id="{3D5E54CE-BB30-4213-8E12-FCCE9018CD8B}"/>
                </a:ext>
              </a:extLst>
            </p:cNvPr>
            <p:cNvSpPr/>
            <p:nvPr/>
          </p:nvSpPr>
          <p:spPr>
            <a:xfrm>
              <a:off x="2456053" y="1250267"/>
              <a:ext cx="778945" cy="22600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pic>
          <p:nvPicPr>
            <p:cNvPr id="94" name="Picture 93">
              <a:extLst>
                <a:ext uri="{FF2B5EF4-FFF2-40B4-BE49-F238E27FC236}">
                  <a16:creationId xmlns:a16="http://schemas.microsoft.com/office/drawing/2014/main" id="{4CF98E46-7BC6-459E-B689-134E3EA4B3FD}"/>
                </a:ext>
              </a:extLst>
            </p:cNvPr>
            <p:cNvPicPr/>
            <p:nvPr/>
          </p:nvPicPr>
          <p:blipFill>
            <a:blip r:embed="rId17"/>
            <a:stretch>
              <a:fillRect/>
            </a:stretch>
          </p:blipFill>
          <p:spPr>
            <a:xfrm>
              <a:off x="6862573" y="3867610"/>
              <a:ext cx="694944" cy="326136"/>
            </a:xfrm>
            <a:prstGeom prst="rect">
              <a:avLst/>
            </a:prstGeom>
          </p:spPr>
        </p:pic>
        <p:pic>
          <p:nvPicPr>
            <p:cNvPr id="95" name="Picture 94">
              <a:extLst>
                <a:ext uri="{FF2B5EF4-FFF2-40B4-BE49-F238E27FC236}">
                  <a16:creationId xmlns:a16="http://schemas.microsoft.com/office/drawing/2014/main" id="{CAF7AB5D-031A-4DD9-9096-B0395772C8D1}"/>
                </a:ext>
              </a:extLst>
            </p:cNvPr>
            <p:cNvPicPr/>
            <p:nvPr/>
          </p:nvPicPr>
          <p:blipFill>
            <a:blip r:embed="rId18"/>
            <a:stretch>
              <a:fillRect/>
            </a:stretch>
          </p:blipFill>
          <p:spPr>
            <a:xfrm>
              <a:off x="6862573" y="3758898"/>
              <a:ext cx="697992" cy="210312"/>
            </a:xfrm>
            <a:prstGeom prst="rect">
              <a:avLst/>
            </a:prstGeom>
          </p:spPr>
        </p:pic>
        <p:pic>
          <p:nvPicPr>
            <p:cNvPr id="96" name="Picture 95">
              <a:extLst>
                <a:ext uri="{FF2B5EF4-FFF2-40B4-BE49-F238E27FC236}">
                  <a16:creationId xmlns:a16="http://schemas.microsoft.com/office/drawing/2014/main" id="{A40A536C-6567-4061-B5AB-B88E8D61D82C}"/>
                </a:ext>
              </a:extLst>
            </p:cNvPr>
            <p:cNvPicPr/>
            <p:nvPr/>
          </p:nvPicPr>
          <p:blipFill>
            <a:blip r:embed="rId19"/>
            <a:stretch>
              <a:fillRect/>
            </a:stretch>
          </p:blipFill>
          <p:spPr>
            <a:xfrm>
              <a:off x="6862573" y="4090114"/>
              <a:ext cx="697992" cy="210312"/>
            </a:xfrm>
            <a:prstGeom prst="rect">
              <a:avLst/>
            </a:prstGeom>
          </p:spPr>
        </p:pic>
        <p:pic>
          <p:nvPicPr>
            <p:cNvPr id="97" name="Picture 96">
              <a:extLst>
                <a:ext uri="{FF2B5EF4-FFF2-40B4-BE49-F238E27FC236}">
                  <a16:creationId xmlns:a16="http://schemas.microsoft.com/office/drawing/2014/main" id="{0BF69262-812D-4AA6-9B70-DE09430255EB}"/>
                </a:ext>
              </a:extLst>
            </p:cNvPr>
            <p:cNvPicPr/>
            <p:nvPr/>
          </p:nvPicPr>
          <p:blipFill>
            <a:blip r:embed="rId20"/>
            <a:stretch>
              <a:fillRect/>
            </a:stretch>
          </p:blipFill>
          <p:spPr>
            <a:xfrm>
              <a:off x="6862573" y="3448002"/>
              <a:ext cx="694944" cy="323088"/>
            </a:xfrm>
            <a:prstGeom prst="rect">
              <a:avLst/>
            </a:prstGeom>
          </p:spPr>
        </p:pic>
        <p:pic>
          <p:nvPicPr>
            <p:cNvPr id="98" name="Picture 97">
              <a:extLst>
                <a:ext uri="{FF2B5EF4-FFF2-40B4-BE49-F238E27FC236}">
                  <a16:creationId xmlns:a16="http://schemas.microsoft.com/office/drawing/2014/main" id="{840963C5-1375-4578-9510-396D0A014810}"/>
                </a:ext>
              </a:extLst>
            </p:cNvPr>
            <p:cNvPicPr/>
            <p:nvPr/>
          </p:nvPicPr>
          <p:blipFill>
            <a:blip r:embed="rId21"/>
            <a:stretch>
              <a:fillRect/>
            </a:stretch>
          </p:blipFill>
          <p:spPr>
            <a:xfrm>
              <a:off x="6862573" y="3337258"/>
              <a:ext cx="697992" cy="210312"/>
            </a:xfrm>
            <a:prstGeom prst="rect">
              <a:avLst/>
            </a:prstGeom>
          </p:spPr>
        </p:pic>
        <p:pic>
          <p:nvPicPr>
            <p:cNvPr id="99" name="Picture 98">
              <a:extLst>
                <a:ext uri="{FF2B5EF4-FFF2-40B4-BE49-F238E27FC236}">
                  <a16:creationId xmlns:a16="http://schemas.microsoft.com/office/drawing/2014/main" id="{CC448546-CBC0-4BA5-A5E0-E1B667C2EAEA}"/>
                </a:ext>
              </a:extLst>
            </p:cNvPr>
            <p:cNvPicPr/>
            <p:nvPr/>
          </p:nvPicPr>
          <p:blipFill>
            <a:blip r:embed="rId22"/>
            <a:stretch>
              <a:fillRect/>
            </a:stretch>
          </p:blipFill>
          <p:spPr>
            <a:xfrm>
              <a:off x="6862573" y="3667458"/>
              <a:ext cx="697992" cy="210312"/>
            </a:xfrm>
            <a:prstGeom prst="rect">
              <a:avLst/>
            </a:prstGeom>
          </p:spPr>
        </p:pic>
        <p:sp>
          <p:nvSpPr>
            <p:cNvPr id="100" name="Rectangle 99">
              <a:extLst>
                <a:ext uri="{FF2B5EF4-FFF2-40B4-BE49-F238E27FC236}">
                  <a16:creationId xmlns:a16="http://schemas.microsoft.com/office/drawing/2014/main" id="{90390A58-0136-43D8-8535-97EFCBEBDFB6}"/>
                </a:ext>
              </a:extLst>
            </p:cNvPr>
            <p:cNvSpPr/>
            <p:nvPr/>
          </p:nvSpPr>
          <p:spPr>
            <a:xfrm>
              <a:off x="886968" y="134572"/>
              <a:ext cx="2735476"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Memory structures</a:t>
              </a:r>
              <a:endParaRPr lang="en-US" sz="1100">
                <a:solidFill>
                  <a:srgbClr val="000000"/>
                </a:solidFill>
                <a:effectLst/>
                <a:latin typeface="Calibri" panose="020F0502020204030204" pitchFamily="34" charset="0"/>
                <a:ea typeface="Calibri" panose="020F0502020204030204" pitchFamily="34" charset="0"/>
              </a:endParaRPr>
            </a:p>
          </p:txBody>
        </p:sp>
        <p:pic>
          <p:nvPicPr>
            <p:cNvPr id="101" name="Picture 100">
              <a:extLst>
                <a:ext uri="{FF2B5EF4-FFF2-40B4-BE49-F238E27FC236}">
                  <a16:creationId xmlns:a16="http://schemas.microsoft.com/office/drawing/2014/main" id="{ADA2C32A-D93E-4B5F-80BF-CA5B2AD1038A}"/>
                </a:ext>
              </a:extLst>
            </p:cNvPr>
            <p:cNvPicPr/>
            <p:nvPr/>
          </p:nvPicPr>
          <p:blipFill>
            <a:blip r:embed="rId23"/>
            <a:stretch>
              <a:fillRect/>
            </a:stretch>
          </p:blipFill>
          <p:spPr>
            <a:xfrm>
              <a:off x="0" y="973026"/>
              <a:ext cx="870204" cy="864108"/>
            </a:xfrm>
            <a:prstGeom prst="rect">
              <a:avLst/>
            </a:prstGeom>
          </p:spPr>
        </p:pic>
        <p:sp>
          <p:nvSpPr>
            <p:cNvPr id="102" name="Rectangle 101">
              <a:extLst>
                <a:ext uri="{FF2B5EF4-FFF2-40B4-BE49-F238E27FC236}">
                  <a16:creationId xmlns:a16="http://schemas.microsoft.com/office/drawing/2014/main" id="{3C386BFF-D4BE-4856-849B-271474EB673B}"/>
                </a:ext>
              </a:extLst>
            </p:cNvPr>
            <p:cNvSpPr/>
            <p:nvPr/>
          </p:nvSpPr>
          <p:spPr>
            <a:xfrm>
              <a:off x="1245997" y="2025602"/>
              <a:ext cx="1517196" cy="33900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Processes</a:t>
              </a:r>
              <a:endParaRPr lang="en-US" sz="1100">
                <a:solidFill>
                  <a:srgbClr val="000000"/>
                </a:solidFill>
                <a:effectLst/>
                <a:latin typeface="Calibri" panose="020F0502020204030204" pitchFamily="34" charset="0"/>
                <a:ea typeface="Calibri" panose="020F0502020204030204" pitchFamily="34" charset="0"/>
              </a:endParaRPr>
            </a:p>
          </p:txBody>
        </p:sp>
        <p:sp>
          <p:nvSpPr>
            <p:cNvPr id="103" name="Shape 34149">
              <a:extLst>
                <a:ext uri="{FF2B5EF4-FFF2-40B4-BE49-F238E27FC236}">
                  <a16:creationId xmlns:a16="http://schemas.microsoft.com/office/drawing/2014/main" id="{CAEABA1F-5C89-4C95-B2CD-A29B8C024302}"/>
                </a:ext>
              </a:extLst>
            </p:cNvPr>
            <p:cNvSpPr/>
            <p:nvPr/>
          </p:nvSpPr>
          <p:spPr>
            <a:xfrm>
              <a:off x="3544062" y="223980"/>
              <a:ext cx="4610100" cy="1716024"/>
            </a:xfrm>
            <a:custGeom>
              <a:avLst/>
              <a:gdLst/>
              <a:ahLst/>
              <a:cxnLst/>
              <a:rect l="0" t="0" r="0" b="0"/>
              <a:pathLst>
                <a:path w="4610100" h="1716024">
                  <a:moveTo>
                    <a:pt x="0" y="0"/>
                  </a:moveTo>
                  <a:lnTo>
                    <a:pt x="4610100" y="0"/>
                  </a:lnTo>
                  <a:lnTo>
                    <a:pt x="4610100" y="1716024"/>
                  </a:lnTo>
                  <a:lnTo>
                    <a:pt x="0" y="1716024"/>
                  </a:lnTo>
                  <a:lnTo>
                    <a:pt x="0" y="0"/>
                  </a:lnTo>
                </a:path>
              </a:pathLst>
            </a:custGeom>
            <a:ln w="0" cap="flat">
              <a:round/>
            </a:ln>
          </p:spPr>
          <p:style>
            <a:lnRef idx="0">
              <a:srgbClr val="000000">
                <a:alpha val="0"/>
              </a:srgbClr>
            </a:lnRef>
            <a:fillRef idx="1">
              <a:srgbClr val="99CC00"/>
            </a:fillRef>
            <a:effectRef idx="0">
              <a:scrgbClr r="0" g="0" b="0"/>
            </a:effectRef>
            <a:fontRef idx="none"/>
          </p:style>
          <p:txBody>
            <a:bodyPr/>
            <a:lstStyle/>
            <a:p>
              <a:endParaRPr lang="en-US"/>
            </a:p>
          </p:txBody>
        </p:sp>
        <p:sp>
          <p:nvSpPr>
            <p:cNvPr id="104" name="Shape 681">
              <a:extLst>
                <a:ext uri="{FF2B5EF4-FFF2-40B4-BE49-F238E27FC236}">
                  <a16:creationId xmlns:a16="http://schemas.microsoft.com/office/drawing/2014/main" id="{EA773CBA-0689-46B2-A5DC-0A5A0E21E8B9}"/>
                </a:ext>
              </a:extLst>
            </p:cNvPr>
            <p:cNvSpPr/>
            <p:nvPr/>
          </p:nvSpPr>
          <p:spPr>
            <a:xfrm>
              <a:off x="3544062" y="223980"/>
              <a:ext cx="4610100" cy="1716024"/>
            </a:xfrm>
            <a:custGeom>
              <a:avLst/>
              <a:gdLst/>
              <a:ahLst/>
              <a:cxnLst/>
              <a:rect l="0" t="0" r="0" b="0"/>
              <a:pathLst>
                <a:path w="4610100" h="1716024">
                  <a:moveTo>
                    <a:pt x="0" y="1716024"/>
                  </a:moveTo>
                  <a:lnTo>
                    <a:pt x="4610100" y="1716024"/>
                  </a:lnTo>
                  <a:lnTo>
                    <a:pt x="4610100"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105" name="Shape 34150">
              <a:extLst>
                <a:ext uri="{FF2B5EF4-FFF2-40B4-BE49-F238E27FC236}">
                  <a16:creationId xmlns:a16="http://schemas.microsoft.com/office/drawing/2014/main" id="{1A8EB0CB-1EE4-4114-81DC-E207E6F4699A}"/>
                </a:ext>
              </a:extLst>
            </p:cNvPr>
            <p:cNvSpPr/>
            <p:nvPr/>
          </p:nvSpPr>
          <p:spPr>
            <a:xfrm>
              <a:off x="3644646" y="658320"/>
              <a:ext cx="1600200" cy="1139952"/>
            </a:xfrm>
            <a:custGeom>
              <a:avLst/>
              <a:gdLst/>
              <a:ahLst/>
              <a:cxnLst/>
              <a:rect l="0" t="0" r="0" b="0"/>
              <a:pathLst>
                <a:path w="1600200" h="1139952">
                  <a:moveTo>
                    <a:pt x="0" y="0"/>
                  </a:moveTo>
                  <a:lnTo>
                    <a:pt x="1600200" y="0"/>
                  </a:lnTo>
                  <a:lnTo>
                    <a:pt x="1600200" y="1139952"/>
                  </a:lnTo>
                  <a:lnTo>
                    <a:pt x="0" y="1139952"/>
                  </a:lnTo>
                  <a:lnTo>
                    <a:pt x="0" y="0"/>
                  </a:lnTo>
                </a:path>
              </a:pathLst>
            </a:custGeom>
            <a:ln w="0" cap="flat">
              <a:miter lim="101600"/>
            </a:ln>
          </p:spPr>
          <p:style>
            <a:lnRef idx="0">
              <a:srgbClr val="000000">
                <a:alpha val="0"/>
              </a:srgbClr>
            </a:lnRef>
            <a:fillRef idx="1">
              <a:srgbClr val="FFCC99"/>
            </a:fillRef>
            <a:effectRef idx="0">
              <a:scrgbClr r="0" g="0" b="0"/>
            </a:effectRef>
            <a:fontRef idx="none"/>
          </p:style>
          <p:txBody>
            <a:bodyPr/>
            <a:lstStyle/>
            <a:p>
              <a:endParaRPr lang="en-US"/>
            </a:p>
          </p:txBody>
        </p:sp>
        <p:sp>
          <p:nvSpPr>
            <p:cNvPr id="106" name="Shape 683">
              <a:extLst>
                <a:ext uri="{FF2B5EF4-FFF2-40B4-BE49-F238E27FC236}">
                  <a16:creationId xmlns:a16="http://schemas.microsoft.com/office/drawing/2014/main" id="{EB93D578-0E4F-4030-BDB7-6FE0D537BF96}"/>
                </a:ext>
              </a:extLst>
            </p:cNvPr>
            <p:cNvSpPr/>
            <p:nvPr/>
          </p:nvSpPr>
          <p:spPr>
            <a:xfrm>
              <a:off x="3644646" y="658320"/>
              <a:ext cx="1600200" cy="1139952"/>
            </a:xfrm>
            <a:custGeom>
              <a:avLst/>
              <a:gdLst/>
              <a:ahLst/>
              <a:cxnLst/>
              <a:rect l="0" t="0" r="0" b="0"/>
              <a:pathLst>
                <a:path w="1600200" h="1139952">
                  <a:moveTo>
                    <a:pt x="0" y="1139952"/>
                  </a:moveTo>
                  <a:lnTo>
                    <a:pt x="1600200" y="1139952"/>
                  </a:lnTo>
                  <a:lnTo>
                    <a:pt x="1600200"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107" name="Rectangle 106">
              <a:extLst>
                <a:ext uri="{FF2B5EF4-FFF2-40B4-BE49-F238E27FC236}">
                  <a16:creationId xmlns:a16="http://schemas.microsoft.com/office/drawing/2014/main" id="{290D723C-C531-4F00-8F02-297AD58298AF}"/>
                </a:ext>
              </a:extLst>
            </p:cNvPr>
            <p:cNvSpPr/>
            <p:nvPr/>
          </p:nvSpPr>
          <p:spPr>
            <a:xfrm>
              <a:off x="4049522" y="918337"/>
              <a:ext cx="105226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108" name="Rectangle 107">
              <a:extLst>
                <a:ext uri="{FF2B5EF4-FFF2-40B4-BE49-F238E27FC236}">
                  <a16:creationId xmlns:a16="http://schemas.microsoft.com/office/drawing/2014/main" id="{28199FA3-F450-4ECB-BD56-093B6CD75B50}"/>
                </a:ext>
              </a:extLst>
            </p:cNvPr>
            <p:cNvSpPr/>
            <p:nvPr/>
          </p:nvSpPr>
          <p:spPr>
            <a:xfrm>
              <a:off x="4192778" y="1131697"/>
              <a:ext cx="66998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sp>
          <p:nvSpPr>
            <p:cNvPr id="109" name="Rectangle 108">
              <a:extLst>
                <a:ext uri="{FF2B5EF4-FFF2-40B4-BE49-F238E27FC236}">
                  <a16:creationId xmlns:a16="http://schemas.microsoft.com/office/drawing/2014/main" id="{530D8E84-1666-4A33-AA82-4D12C33DC9BA}"/>
                </a:ext>
              </a:extLst>
            </p:cNvPr>
            <p:cNvSpPr/>
            <p:nvPr/>
          </p:nvSpPr>
          <p:spPr>
            <a:xfrm>
              <a:off x="4192778" y="1345057"/>
              <a:ext cx="67117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110" name="Shape 34151">
              <a:extLst>
                <a:ext uri="{FF2B5EF4-FFF2-40B4-BE49-F238E27FC236}">
                  <a16:creationId xmlns:a16="http://schemas.microsoft.com/office/drawing/2014/main" id="{A6FEC5CA-CA1A-458C-89AA-2FE8465834B7}"/>
                </a:ext>
              </a:extLst>
            </p:cNvPr>
            <p:cNvSpPr/>
            <p:nvPr/>
          </p:nvSpPr>
          <p:spPr>
            <a:xfrm>
              <a:off x="6464046" y="338280"/>
              <a:ext cx="1574292" cy="1525524"/>
            </a:xfrm>
            <a:custGeom>
              <a:avLst/>
              <a:gdLst/>
              <a:ahLst/>
              <a:cxnLst/>
              <a:rect l="0" t="0" r="0" b="0"/>
              <a:pathLst>
                <a:path w="1574292" h="1525524">
                  <a:moveTo>
                    <a:pt x="0" y="0"/>
                  </a:moveTo>
                  <a:lnTo>
                    <a:pt x="1574292" y="0"/>
                  </a:lnTo>
                  <a:lnTo>
                    <a:pt x="1574292" y="1525524"/>
                  </a:lnTo>
                  <a:lnTo>
                    <a:pt x="0" y="1525524"/>
                  </a:lnTo>
                  <a:lnTo>
                    <a:pt x="0" y="0"/>
                  </a:lnTo>
                </a:path>
              </a:pathLst>
            </a:custGeom>
            <a:ln w="0" cap="flat">
              <a:miter lim="101600"/>
            </a:ln>
          </p:spPr>
          <p:style>
            <a:lnRef idx="0">
              <a:srgbClr val="000000">
                <a:alpha val="0"/>
              </a:srgbClr>
            </a:lnRef>
            <a:fillRef idx="1">
              <a:srgbClr val="CC99FF"/>
            </a:fillRef>
            <a:effectRef idx="0">
              <a:scrgbClr r="0" g="0" b="0"/>
            </a:effectRef>
            <a:fontRef idx="none"/>
          </p:style>
          <p:txBody>
            <a:bodyPr/>
            <a:lstStyle/>
            <a:p>
              <a:endParaRPr lang="en-US"/>
            </a:p>
          </p:txBody>
        </p:sp>
        <p:sp>
          <p:nvSpPr>
            <p:cNvPr id="111" name="Shape 688">
              <a:extLst>
                <a:ext uri="{FF2B5EF4-FFF2-40B4-BE49-F238E27FC236}">
                  <a16:creationId xmlns:a16="http://schemas.microsoft.com/office/drawing/2014/main" id="{3B118820-630A-46A3-933E-2543B7F4B3AC}"/>
                </a:ext>
              </a:extLst>
            </p:cNvPr>
            <p:cNvSpPr/>
            <p:nvPr/>
          </p:nvSpPr>
          <p:spPr>
            <a:xfrm>
              <a:off x="6464046" y="338280"/>
              <a:ext cx="1574292" cy="1525524"/>
            </a:xfrm>
            <a:custGeom>
              <a:avLst/>
              <a:gdLst/>
              <a:ahLst/>
              <a:cxnLst/>
              <a:rect l="0" t="0" r="0" b="0"/>
              <a:pathLst>
                <a:path w="1574292" h="1525524">
                  <a:moveTo>
                    <a:pt x="0" y="1525524"/>
                  </a:moveTo>
                  <a:lnTo>
                    <a:pt x="1574292" y="1525524"/>
                  </a:lnTo>
                  <a:lnTo>
                    <a:pt x="1574292"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112" name="Rectangle 111">
              <a:extLst>
                <a:ext uri="{FF2B5EF4-FFF2-40B4-BE49-F238E27FC236}">
                  <a16:creationId xmlns:a16="http://schemas.microsoft.com/office/drawing/2014/main" id="{3FAC7496-5D9D-49CC-BEB3-7D31198CEE79}"/>
                </a:ext>
              </a:extLst>
            </p:cNvPr>
            <p:cNvSpPr/>
            <p:nvPr/>
          </p:nvSpPr>
          <p:spPr>
            <a:xfrm>
              <a:off x="6738239" y="364849"/>
              <a:ext cx="1363526"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Shared pool</a:t>
              </a:r>
              <a:endParaRPr lang="en-US" sz="1100">
                <a:solidFill>
                  <a:srgbClr val="000000"/>
                </a:solidFill>
                <a:effectLst/>
                <a:latin typeface="Calibri" panose="020F0502020204030204" pitchFamily="34" charset="0"/>
                <a:ea typeface="Calibri" panose="020F0502020204030204" pitchFamily="34" charset="0"/>
              </a:endParaRPr>
            </a:p>
          </p:txBody>
        </p:sp>
        <p:sp>
          <p:nvSpPr>
            <p:cNvPr id="113" name="Shape 34152">
              <a:extLst>
                <a:ext uri="{FF2B5EF4-FFF2-40B4-BE49-F238E27FC236}">
                  <a16:creationId xmlns:a16="http://schemas.microsoft.com/office/drawing/2014/main" id="{841C3D09-961B-4EAF-B130-5722149E1B9A}"/>
                </a:ext>
              </a:extLst>
            </p:cNvPr>
            <p:cNvSpPr/>
            <p:nvPr/>
          </p:nvSpPr>
          <p:spPr>
            <a:xfrm>
              <a:off x="6589014" y="1272492"/>
              <a:ext cx="1325880" cy="539496"/>
            </a:xfrm>
            <a:custGeom>
              <a:avLst/>
              <a:gdLst/>
              <a:ahLst/>
              <a:cxnLst/>
              <a:rect l="0" t="0" r="0" b="0"/>
              <a:pathLst>
                <a:path w="1325880" h="539496">
                  <a:moveTo>
                    <a:pt x="0" y="0"/>
                  </a:moveTo>
                  <a:lnTo>
                    <a:pt x="1325880" y="0"/>
                  </a:lnTo>
                  <a:lnTo>
                    <a:pt x="1325880" y="539496"/>
                  </a:lnTo>
                  <a:lnTo>
                    <a:pt x="0" y="539496"/>
                  </a:lnTo>
                  <a:lnTo>
                    <a:pt x="0" y="0"/>
                  </a:lnTo>
                </a:path>
              </a:pathLst>
            </a:custGeom>
            <a:ln w="0" cap="flat">
              <a:miter lim="101600"/>
            </a:ln>
          </p:spPr>
          <p:style>
            <a:lnRef idx="0">
              <a:srgbClr val="000000">
                <a:alpha val="0"/>
              </a:srgbClr>
            </a:lnRef>
            <a:fillRef idx="1">
              <a:srgbClr val="FFCC00"/>
            </a:fillRef>
            <a:effectRef idx="0">
              <a:scrgbClr r="0" g="0" b="0"/>
            </a:effectRef>
            <a:fontRef idx="none"/>
          </p:style>
          <p:txBody>
            <a:bodyPr/>
            <a:lstStyle/>
            <a:p>
              <a:endParaRPr lang="en-US"/>
            </a:p>
          </p:txBody>
        </p:sp>
        <p:sp>
          <p:nvSpPr>
            <p:cNvPr id="114" name="Shape 691">
              <a:extLst>
                <a:ext uri="{FF2B5EF4-FFF2-40B4-BE49-F238E27FC236}">
                  <a16:creationId xmlns:a16="http://schemas.microsoft.com/office/drawing/2014/main" id="{873DA614-03F7-45ED-B649-6360BB626DBC}"/>
                </a:ext>
              </a:extLst>
            </p:cNvPr>
            <p:cNvSpPr/>
            <p:nvPr/>
          </p:nvSpPr>
          <p:spPr>
            <a:xfrm>
              <a:off x="6589014" y="1272492"/>
              <a:ext cx="1325880" cy="539496"/>
            </a:xfrm>
            <a:custGeom>
              <a:avLst/>
              <a:gdLst/>
              <a:ahLst/>
              <a:cxnLst/>
              <a:rect l="0" t="0" r="0" b="0"/>
              <a:pathLst>
                <a:path w="1325880" h="539496">
                  <a:moveTo>
                    <a:pt x="0" y="539496"/>
                  </a:moveTo>
                  <a:lnTo>
                    <a:pt x="1325880" y="539496"/>
                  </a:lnTo>
                  <a:lnTo>
                    <a:pt x="1325880"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115" name="Rectangle 114">
              <a:extLst>
                <a:ext uri="{FF2B5EF4-FFF2-40B4-BE49-F238E27FC236}">
                  <a16:creationId xmlns:a16="http://schemas.microsoft.com/office/drawing/2014/main" id="{9BBCEDAC-1F72-42F0-9B7B-873DCAD40625}"/>
                </a:ext>
              </a:extLst>
            </p:cNvPr>
            <p:cNvSpPr/>
            <p:nvPr/>
          </p:nvSpPr>
          <p:spPr>
            <a:xfrm>
              <a:off x="6613525" y="1339215"/>
              <a:ext cx="170822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 dictionary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116" name="Rectangle 115">
              <a:extLst>
                <a:ext uri="{FF2B5EF4-FFF2-40B4-BE49-F238E27FC236}">
                  <a16:creationId xmlns:a16="http://schemas.microsoft.com/office/drawing/2014/main" id="{29CF94F2-5E79-45BD-9279-C88DB099B550}"/>
                </a:ext>
              </a:extLst>
            </p:cNvPr>
            <p:cNvSpPr/>
            <p:nvPr/>
          </p:nvSpPr>
          <p:spPr>
            <a:xfrm>
              <a:off x="6999098" y="1552299"/>
              <a:ext cx="673505"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117" name="Shape 34153">
              <a:extLst>
                <a:ext uri="{FF2B5EF4-FFF2-40B4-BE49-F238E27FC236}">
                  <a16:creationId xmlns:a16="http://schemas.microsoft.com/office/drawing/2014/main" id="{04BA0BD7-5571-46D0-A65B-CA8CA9D7667F}"/>
                </a:ext>
              </a:extLst>
            </p:cNvPr>
            <p:cNvSpPr/>
            <p:nvPr/>
          </p:nvSpPr>
          <p:spPr>
            <a:xfrm>
              <a:off x="6589014" y="664416"/>
              <a:ext cx="1325880" cy="537972"/>
            </a:xfrm>
            <a:custGeom>
              <a:avLst/>
              <a:gdLst/>
              <a:ahLst/>
              <a:cxnLst/>
              <a:rect l="0" t="0" r="0" b="0"/>
              <a:pathLst>
                <a:path w="1325880" h="537972">
                  <a:moveTo>
                    <a:pt x="0" y="0"/>
                  </a:moveTo>
                  <a:lnTo>
                    <a:pt x="1325880" y="0"/>
                  </a:lnTo>
                  <a:lnTo>
                    <a:pt x="1325880" y="537972"/>
                  </a:lnTo>
                  <a:lnTo>
                    <a:pt x="0" y="537972"/>
                  </a:lnTo>
                  <a:lnTo>
                    <a:pt x="0" y="0"/>
                  </a:lnTo>
                </a:path>
              </a:pathLst>
            </a:custGeom>
            <a:ln w="0" cap="flat">
              <a:miter lim="101600"/>
            </a:ln>
          </p:spPr>
          <p:style>
            <a:lnRef idx="0">
              <a:srgbClr val="000000">
                <a:alpha val="0"/>
              </a:srgbClr>
            </a:lnRef>
            <a:fillRef idx="1">
              <a:srgbClr val="FFCC00"/>
            </a:fillRef>
            <a:effectRef idx="0">
              <a:scrgbClr r="0" g="0" b="0"/>
            </a:effectRef>
            <a:fontRef idx="none"/>
          </p:style>
          <p:txBody>
            <a:bodyPr/>
            <a:lstStyle/>
            <a:p>
              <a:endParaRPr lang="en-US"/>
            </a:p>
          </p:txBody>
        </p:sp>
        <p:sp>
          <p:nvSpPr>
            <p:cNvPr id="118" name="Shape 695">
              <a:extLst>
                <a:ext uri="{FF2B5EF4-FFF2-40B4-BE49-F238E27FC236}">
                  <a16:creationId xmlns:a16="http://schemas.microsoft.com/office/drawing/2014/main" id="{812F94DF-E512-442D-A8D7-BFF12E431809}"/>
                </a:ext>
              </a:extLst>
            </p:cNvPr>
            <p:cNvSpPr/>
            <p:nvPr/>
          </p:nvSpPr>
          <p:spPr>
            <a:xfrm>
              <a:off x="6589014" y="664416"/>
              <a:ext cx="1325880" cy="537972"/>
            </a:xfrm>
            <a:custGeom>
              <a:avLst/>
              <a:gdLst/>
              <a:ahLst/>
              <a:cxnLst/>
              <a:rect l="0" t="0" r="0" b="0"/>
              <a:pathLst>
                <a:path w="1325880" h="537972">
                  <a:moveTo>
                    <a:pt x="0" y="537972"/>
                  </a:moveTo>
                  <a:lnTo>
                    <a:pt x="1325880" y="537972"/>
                  </a:lnTo>
                  <a:lnTo>
                    <a:pt x="1325880"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119" name="Rectangle 118">
              <a:extLst>
                <a:ext uri="{FF2B5EF4-FFF2-40B4-BE49-F238E27FC236}">
                  <a16:creationId xmlns:a16="http://schemas.microsoft.com/office/drawing/2014/main" id="{09A8CC6E-902E-4967-AA01-6F1ACA8D8DB7}"/>
                </a:ext>
              </a:extLst>
            </p:cNvPr>
            <p:cNvSpPr/>
            <p:nvPr/>
          </p:nvSpPr>
          <p:spPr>
            <a:xfrm>
              <a:off x="6952235" y="730631"/>
              <a:ext cx="804174"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Library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120" name="Rectangle 119">
              <a:extLst>
                <a:ext uri="{FF2B5EF4-FFF2-40B4-BE49-F238E27FC236}">
                  <a16:creationId xmlns:a16="http://schemas.microsoft.com/office/drawing/2014/main" id="{98BA1F82-EA83-49C8-87C1-8ECEE0A21E9D}"/>
                </a:ext>
              </a:extLst>
            </p:cNvPr>
            <p:cNvSpPr/>
            <p:nvPr/>
          </p:nvSpPr>
          <p:spPr>
            <a:xfrm>
              <a:off x="6999478" y="943991"/>
              <a:ext cx="67117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121" name="Rectangle 120">
              <a:extLst>
                <a:ext uri="{FF2B5EF4-FFF2-40B4-BE49-F238E27FC236}">
                  <a16:creationId xmlns:a16="http://schemas.microsoft.com/office/drawing/2014/main" id="{DA41C400-A273-4513-9C42-165FF3D39E99}"/>
                </a:ext>
              </a:extLst>
            </p:cNvPr>
            <p:cNvSpPr/>
            <p:nvPr/>
          </p:nvSpPr>
          <p:spPr>
            <a:xfrm>
              <a:off x="4520438" y="290703"/>
              <a:ext cx="51378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SGA</a:t>
              </a:r>
              <a:endParaRPr lang="en-US" sz="1100">
                <a:solidFill>
                  <a:srgbClr val="000000"/>
                </a:solidFill>
                <a:effectLst/>
                <a:latin typeface="Calibri" panose="020F0502020204030204" pitchFamily="34" charset="0"/>
                <a:ea typeface="Calibri" panose="020F0502020204030204" pitchFamily="34" charset="0"/>
              </a:endParaRPr>
            </a:p>
          </p:txBody>
        </p:sp>
        <p:sp>
          <p:nvSpPr>
            <p:cNvPr id="122" name="Shape 34154">
              <a:extLst>
                <a:ext uri="{FF2B5EF4-FFF2-40B4-BE49-F238E27FC236}">
                  <a16:creationId xmlns:a16="http://schemas.microsoft.com/office/drawing/2014/main" id="{C9F848D1-1124-4209-9C08-74E5068C1876}"/>
                </a:ext>
              </a:extLst>
            </p:cNvPr>
            <p:cNvSpPr/>
            <p:nvPr/>
          </p:nvSpPr>
          <p:spPr>
            <a:xfrm>
              <a:off x="5311902" y="658320"/>
              <a:ext cx="1051560" cy="1139952"/>
            </a:xfrm>
            <a:custGeom>
              <a:avLst/>
              <a:gdLst/>
              <a:ahLst/>
              <a:cxnLst/>
              <a:rect l="0" t="0" r="0" b="0"/>
              <a:pathLst>
                <a:path w="1051560" h="1139952">
                  <a:moveTo>
                    <a:pt x="0" y="0"/>
                  </a:moveTo>
                  <a:lnTo>
                    <a:pt x="1051560" y="0"/>
                  </a:lnTo>
                  <a:lnTo>
                    <a:pt x="1051560" y="1139952"/>
                  </a:lnTo>
                  <a:lnTo>
                    <a:pt x="0" y="1139952"/>
                  </a:lnTo>
                  <a:lnTo>
                    <a:pt x="0" y="0"/>
                  </a:lnTo>
                </a:path>
              </a:pathLst>
            </a:custGeom>
            <a:ln w="0" cap="flat">
              <a:miter lim="101600"/>
            </a:ln>
          </p:spPr>
          <p:style>
            <a:lnRef idx="0">
              <a:srgbClr val="000000">
                <a:alpha val="0"/>
              </a:srgbClr>
            </a:lnRef>
            <a:fillRef idx="1">
              <a:srgbClr val="FFFF99"/>
            </a:fillRef>
            <a:effectRef idx="0">
              <a:scrgbClr r="0" g="0" b="0"/>
            </a:effectRef>
            <a:fontRef idx="none"/>
          </p:style>
          <p:txBody>
            <a:bodyPr/>
            <a:lstStyle/>
            <a:p>
              <a:endParaRPr lang="en-US"/>
            </a:p>
          </p:txBody>
        </p:sp>
        <p:sp>
          <p:nvSpPr>
            <p:cNvPr id="123" name="Shape 700">
              <a:extLst>
                <a:ext uri="{FF2B5EF4-FFF2-40B4-BE49-F238E27FC236}">
                  <a16:creationId xmlns:a16="http://schemas.microsoft.com/office/drawing/2014/main" id="{D435815C-9450-45DB-94D8-2A53337382B9}"/>
                </a:ext>
              </a:extLst>
            </p:cNvPr>
            <p:cNvSpPr/>
            <p:nvPr/>
          </p:nvSpPr>
          <p:spPr>
            <a:xfrm>
              <a:off x="5311902" y="658320"/>
              <a:ext cx="1051560" cy="1139952"/>
            </a:xfrm>
            <a:custGeom>
              <a:avLst/>
              <a:gdLst/>
              <a:ahLst/>
              <a:cxnLst/>
              <a:rect l="0" t="0" r="0" b="0"/>
              <a:pathLst>
                <a:path w="1051560" h="1139952">
                  <a:moveTo>
                    <a:pt x="0" y="1139952"/>
                  </a:moveTo>
                  <a:lnTo>
                    <a:pt x="1051560" y="1139952"/>
                  </a:lnTo>
                  <a:lnTo>
                    <a:pt x="1051560" y="0"/>
                  </a:lnTo>
                  <a:lnTo>
                    <a:pt x="0" y="0"/>
                  </a:lnTo>
                  <a:close/>
                </a:path>
              </a:pathLst>
            </a:custGeom>
            <a:ln w="28956" cap="flat">
              <a:miter lim="101600"/>
            </a:ln>
          </p:spPr>
          <p:style>
            <a:lnRef idx="1">
              <a:srgbClr val="993366"/>
            </a:lnRef>
            <a:fillRef idx="0">
              <a:srgbClr val="000000">
                <a:alpha val="0"/>
              </a:srgbClr>
            </a:fillRef>
            <a:effectRef idx="0">
              <a:scrgbClr r="0" g="0" b="0"/>
            </a:effectRef>
            <a:fontRef idx="none"/>
          </p:style>
          <p:txBody>
            <a:bodyPr/>
            <a:lstStyle/>
            <a:p>
              <a:endParaRPr lang="en-US"/>
            </a:p>
          </p:txBody>
        </p:sp>
        <p:sp>
          <p:nvSpPr>
            <p:cNvPr id="124" name="Rectangle 123">
              <a:extLst>
                <a:ext uri="{FF2B5EF4-FFF2-40B4-BE49-F238E27FC236}">
                  <a16:creationId xmlns:a16="http://schemas.microsoft.com/office/drawing/2014/main" id="{5A2872B8-0A1B-46A4-9C1C-6DF90E59863F}"/>
                </a:ext>
              </a:extLst>
            </p:cNvPr>
            <p:cNvSpPr/>
            <p:nvPr/>
          </p:nvSpPr>
          <p:spPr>
            <a:xfrm>
              <a:off x="5457444" y="1025017"/>
              <a:ext cx="101022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Redo log</a:t>
              </a:r>
              <a:endParaRPr lang="en-US" sz="1100">
                <a:solidFill>
                  <a:srgbClr val="000000"/>
                </a:solidFill>
                <a:effectLst/>
                <a:latin typeface="Calibri" panose="020F0502020204030204" pitchFamily="34" charset="0"/>
                <a:ea typeface="Calibri" panose="020F0502020204030204" pitchFamily="34" charset="0"/>
              </a:endParaRPr>
            </a:p>
          </p:txBody>
        </p:sp>
        <p:sp>
          <p:nvSpPr>
            <p:cNvPr id="125" name="Rectangle 124">
              <a:extLst>
                <a:ext uri="{FF2B5EF4-FFF2-40B4-BE49-F238E27FC236}">
                  <a16:creationId xmlns:a16="http://schemas.microsoft.com/office/drawing/2014/main" id="{DFF6D916-556E-4F6B-81D6-1D7054E476B9}"/>
                </a:ext>
              </a:extLst>
            </p:cNvPr>
            <p:cNvSpPr/>
            <p:nvPr/>
          </p:nvSpPr>
          <p:spPr>
            <a:xfrm>
              <a:off x="5585460" y="1238377"/>
              <a:ext cx="66998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4068737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0B3B-12AD-4674-A67D-D9C51D58B657}"/>
              </a:ext>
            </a:extLst>
          </p:cNvPr>
          <p:cNvSpPr>
            <a:spLocks noGrp="1"/>
          </p:cNvSpPr>
          <p:nvPr>
            <p:ph type="title"/>
          </p:nvPr>
        </p:nvSpPr>
        <p:spPr/>
        <p:txBody>
          <a:bodyPr/>
          <a:lstStyle/>
          <a:p>
            <a:r>
              <a:rPr lang="en-US" b="1" dirty="0"/>
              <a:t>Oracle Database Server Structures</a:t>
            </a:r>
            <a:endParaRPr lang="en-US" dirty="0"/>
          </a:p>
        </p:txBody>
      </p:sp>
      <p:sp>
        <p:nvSpPr>
          <p:cNvPr id="3" name="Content Placeholder 2">
            <a:extLst>
              <a:ext uri="{FF2B5EF4-FFF2-40B4-BE49-F238E27FC236}">
                <a16:creationId xmlns:a16="http://schemas.microsoft.com/office/drawing/2014/main" id="{ECE22A21-F185-4CA6-BBA8-38307589FC7F}"/>
              </a:ext>
            </a:extLst>
          </p:cNvPr>
          <p:cNvSpPr>
            <a:spLocks noGrp="1"/>
          </p:cNvSpPr>
          <p:nvPr>
            <p:ph idx="1"/>
          </p:nvPr>
        </p:nvSpPr>
        <p:spPr>
          <a:xfrm>
            <a:off x="1577009" y="2133600"/>
            <a:ext cx="9927603" cy="3777622"/>
          </a:xfrm>
        </p:spPr>
        <p:txBody>
          <a:bodyPr>
            <a:normAutofit/>
          </a:bodyPr>
          <a:lstStyle/>
          <a:p>
            <a:pPr algn="just"/>
            <a:r>
              <a:rPr lang="en-US" dirty="0"/>
              <a:t>After starting an instance, the Oracle software associates the instance with a specific database. This is called </a:t>
            </a:r>
            <a:r>
              <a:rPr lang="en-US" i="1" dirty="0"/>
              <a:t>mounting the database</a:t>
            </a:r>
            <a:r>
              <a:rPr lang="en-US" dirty="0"/>
              <a:t>. The database is then ready to be opened, which makes it accessible to authorized users. Multiple instances can execute concurrently on the same computer, each accessing its own physical database.</a:t>
            </a:r>
          </a:p>
          <a:p>
            <a:pPr algn="just"/>
            <a:r>
              <a:rPr lang="en-US" dirty="0"/>
              <a:t>You can look at the Oracle Database architecture as various interrelated structural components.</a:t>
            </a:r>
          </a:p>
          <a:p>
            <a:pPr algn="just"/>
            <a:r>
              <a:rPr lang="en-US" dirty="0"/>
              <a:t>An Oracle instance uses memory structures and processes to manage and access the database. All memory structures exist in the main memory of the computers that constitute the database server. Processes are jobs that work in the memory of these computers. A process is defined as a “thread of control” or a mechanism in an operating system that can run a series of steps.</a:t>
            </a:r>
          </a:p>
          <a:p>
            <a:endParaRPr lang="en-US" dirty="0"/>
          </a:p>
        </p:txBody>
      </p:sp>
    </p:spTree>
    <p:extLst>
      <p:ext uri="{BB962C8B-B14F-4D97-AF65-F5344CB8AC3E}">
        <p14:creationId xmlns:p14="http://schemas.microsoft.com/office/powerpoint/2010/main" val="3006257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42D77-0EFD-402D-86D6-79B1622A623F}"/>
              </a:ext>
            </a:extLst>
          </p:cNvPr>
          <p:cNvSpPr>
            <a:spLocks noGrp="1"/>
          </p:cNvSpPr>
          <p:nvPr>
            <p:ph type="title"/>
          </p:nvPr>
        </p:nvSpPr>
        <p:spPr/>
        <p:txBody>
          <a:bodyPr/>
          <a:lstStyle/>
          <a:p>
            <a:r>
              <a:rPr lang="en-US" b="1" u="sng" dirty="0"/>
              <a:t>Oracle database</a:t>
            </a:r>
            <a:r>
              <a:rPr lang="en-US" b="1" dirty="0"/>
              <a:t>:</a:t>
            </a:r>
            <a:br>
              <a:rPr lang="en-US" dirty="0"/>
            </a:br>
            <a:endParaRPr lang="en-US" dirty="0"/>
          </a:p>
        </p:txBody>
      </p:sp>
      <p:sp>
        <p:nvSpPr>
          <p:cNvPr id="3" name="Content Placeholder 2">
            <a:extLst>
              <a:ext uri="{FF2B5EF4-FFF2-40B4-BE49-F238E27FC236}">
                <a16:creationId xmlns:a16="http://schemas.microsoft.com/office/drawing/2014/main" id="{A175C480-B587-4237-A179-8A4BE0436550}"/>
              </a:ext>
            </a:extLst>
          </p:cNvPr>
          <p:cNvSpPr>
            <a:spLocks noGrp="1"/>
          </p:cNvSpPr>
          <p:nvPr>
            <p:ph idx="1"/>
          </p:nvPr>
        </p:nvSpPr>
        <p:spPr>
          <a:xfrm>
            <a:off x="1510748" y="2133600"/>
            <a:ext cx="9993864" cy="4452730"/>
          </a:xfrm>
        </p:spPr>
        <p:txBody>
          <a:bodyPr>
            <a:normAutofit lnSpcReduction="10000"/>
          </a:bodyPr>
          <a:lstStyle/>
          <a:p>
            <a:pPr algn="just"/>
            <a:r>
              <a:rPr lang="en-US" dirty="0"/>
              <a:t>An Oracle database consists of files.</a:t>
            </a:r>
          </a:p>
          <a:p>
            <a:pPr algn="just"/>
            <a:r>
              <a:rPr lang="en-US" dirty="0"/>
              <a:t>Sometimes these are referred to as operating system files, but they are actually </a:t>
            </a:r>
            <a:r>
              <a:rPr lang="en-US" b="1" dirty="0"/>
              <a:t>database files </a:t>
            </a:r>
            <a:r>
              <a:rPr lang="en-US" dirty="0"/>
              <a:t>that store the database information that a firm or organization needs in order to operate.</a:t>
            </a:r>
          </a:p>
          <a:p>
            <a:pPr algn="just"/>
            <a:r>
              <a:rPr lang="en-US" dirty="0"/>
              <a:t>The </a:t>
            </a:r>
            <a:r>
              <a:rPr lang="en-US" b="1" dirty="0"/>
              <a:t>redo log files </a:t>
            </a:r>
            <a:r>
              <a:rPr lang="en-US" dirty="0"/>
              <a:t>are used to recover the database in the event of application program failures, instance failures and other minor failures.</a:t>
            </a:r>
          </a:p>
          <a:p>
            <a:pPr algn="just"/>
            <a:r>
              <a:rPr lang="en-US" dirty="0"/>
              <a:t>	The </a:t>
            </a:r>
            <a:r>
              <a:rPr lang="en-US" b="1" dirty="0"/>
              <a:t>archived redo log files </a:t>
            </a:r>
            <a:r>
              <a:rPr lang="en-US" dirty="0"/>
              <a:t>are used to recover the database if a disk fails.</a:t>
            </a:r>
          </a:p>
          <a:p>
            <a:pPr algn="just"/>
            <a:r>
              <a:rPr lang="en-US" dirty="0"/>
              <a:t>Other files not shown in the figure include:</a:t>
            </a:r>
          </a:p>
          <a:p>
            <a:pPr lvl="1" algn="just" fontAlgn="base"/>
            <a:r>
              <a:rPr lang="en-US" dirty="0"/>
              <a:t>The required </a:t>
            </a:r>
            <a:r>
              <a:rPr lang="en-US" b="1" dirty="0"/>
              <a:t>parameter file </a:t>
            </a:r>
            <a:r>
              <a:rPr lang="en-US" dirty="0"/>
              <a:t>that is used to specify parameters for configuring an Oracle instance when it starts up.</a:t>
            </a:r>
          </a:p>
          <a:p>
            <a:pPr lvl="1" algn="just" fontAlgn="base"/>
            <a:r>
              <a:rPr lang="en-US" dirty="0"/>
              <a:t>The optional </a:t>
            </a:r>
            <a:r>
              <a:rPr lang="en-US" b="1" dirty="0"/>
              <a:t>password file </a:t>
            </a:r>
            <a:r>
              <a:rPr lang="en-US" dirty="0"/>
              <a:t>authenticates special users of the database – these are termed </a:t>
            </a:r>
            <a:r>
              <a:rPr lang="en-US" b="1" dirty="0"/>
              <a:t>privileged users </a:t>
            </a:r>
            <a:r>
              <a:rPr lang="en-US" dirty="0"/>
              <a:t>and include database administrators.</a:t>
            </a:r>
          </a:p>
          <a:p>
            <a:pPr lvl="1" algn="just" fontAlgn="base"/>
            <a:r>
              <a:rPr lang="en-US" b="1" dirty="0"/>
              <a:t>Alert </a:t>
            </a:r>
            <a:r>
              <a:rPr lang="en-US" dirty="0"/>
              <a:t>and </a:t>
            </a:r>
            <a:r>
              <a:rPr lang="en-US" b="1" dirty="0"/>
              <a:t>Trace Log Files </a:t>
            </a:r>
            <a:r>
              <a:rPr lang="en-US" dirty="0"/>
              <a:t>– these files store information about errors and actions taken that affect the configuration of the database.</a:t>
            </a:r>
          </a:p>
          <a:p>
            <a:endParaRPr lang="en-US" dirty="0"/>
          </a:p>
        </p:txBody>
      </p:sp>
    </p:spTree>
    <p:extLst>
      <p:ext uri="{BB962C8B-B14F-4D97-AF65-F5344CB8AC3E}">
        <p14:creationId xmlns:p14="http://schemas.microsoft.com/office/powerpoint/2010/main" val="412514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068B5-BE55-4C98-8459-38E03F063C6D}"/>
              </a:ext>
            </a:extLst>
          </p:cNvPr>
          <p:cNvSpPr>
            <a:spLocks noGrp="1"/>
          </p:cNvSpPr>
          <p:nvPr>
            <p:ph type="title"/>
          </p:nvPr>
        </p:nvSpPr>
        <p:spPr/>
        <p:txBody>
          <a:bodyPr>
            <a:normAutofit/>
          </a:bodyPr>
          <a:lstStyle/>
          <a:p>
            <a:r>
              <a:rPr lang="en-US" b="1" dirty="0"/>
              <a:t>Oracle Database Memory Structures</a:t>
            </a:r>
            <a:br>
              <a:rPr lang="en-US" b="1" dirty="0"/>
            </a:br>
            <a:endParaRPr lang="en-US" dirty="0"/>
          </a:p>
        </p:txBody>
      </p:sp>
      <p:graphicFrame>
        <p:nvGraphicFramePr>
          <p:cNvPr id="9" name="Content Placeholder 8">
            <a:extLst>
              <a:ext uri="{FF2B5EF4-FFF2-40B4-BE49-F238E27FC236}">
                <a16:creationId xmlns:a16="http://schemas.microsoft.com/office/drawing/2014/main" id="{D4B35DCD-C444-424B-8205-5982065E36FC}"/>
              </a:ext>
            </a:extLst>
          </p:cNvPr>
          <p:cNvGraphicFramePr>
            <a:graphicFrameLocks noGrp="1"/>
          </p:cNvGraphicFramePr>
          <p:nvPr>
            <p:ph idx="1"/>
            <p:extLst>
              <p:ext uri="{D42A27DB-BD31-4B8C-83A1-F6EECF244321}">
                <p14:modId xmlns:p14="http://schemas.microsoft.com/office/powerpoint/2010/main" val="1734844202"/>
              </p:ext>
            </p:extLst>
          </p:nvPr>
        </p:nvGraphicFramePr>
        <p:xfrm>
          <a:off x="9768509" y="1876342"/>
          <a:ext cx="1642745" cy="1107358"/>
        </p:xfrm>
        <a:graphic>
          <a:graphicData uri="http://schemas.openxmlformats.org/drawingml/2006/table">
            <a:tbl>
              <a:tblPr firstRow="1" firstCol="1" bandRow="1"/>
              <a:tblGrid>
                <a:gridCol w="1642745">
                  <a:extLst>
                    <a:ext uri="{9D8B030D-6E8A-4147-A177-3AD203B41FA5}">
                      <a16:colId xmlns:a16="http://schemas.microsoft.com/office/drawing/2014/main" val="3911644256"/>
                    </a:ext>
                  </a:extLst>
                </a:gridCol>
              </a:tblGrid>
              <a:tr h="1107358">
                <a:tc>
                  <a:txBody>
                    <a:bodyPr/>
                    <a:lstStyle/>
                    <a:p>
                      <a:pPr marL="0" marR="0" algn="l">
                        <a:lnSpc>
                          <a:spcPct val="107000"/>
                        </a:lnSpc>
                        <a:spcBef>
                          <a:spcPts val="0"/>
                        </a:spcBef>
                        <a:spcAft>
                          <a:spcPts val="0"/>
                        </a:spcAft>
                      </a:pPr>
                      <a:r>
                        <a:rPr lang="en-US" sz="1400" b="1" dirty="0">
                          <a:solidFill>
                            <a:srgbClr val="0000CC"/>
                          </a:solidFill>
                          <a:effectLst/>
                          <a:latin typeface="Arial" panose="020B0604020202020204" pitchFamily="34" charset="0"/>
                          <a:ea typeface="Arial" panose="020B0604020202020204" pitchFamily="34" charset="0"/>
                          <a:cs typeface="Times New Roman" panose="02020603050405020304" pitchFamily="18" charset="0"/>
                        </a:rPr>
                        <a:t>DB structures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48895" marR="0" algn="l">
                        <a:lnSpc>
                          <a:spcPct val="107000"/>
                        </a:lnSpc>
                        <a:spcBef>
                          <a:spcPts val="0"/>
                        </a:spcBef>
                        <a:spcAft>
                          <a:spcPts val="0"/>
                        </a:spcAft>
                      </a:pPr>
                      <a:r>
                        <a:rPr lang="en-US" sz="1400" dirty="0">
                          <a:solidFill>
                            <a:srgbClr val="000000"/>
                          </a:solidFill>
                          <a:effectLst/>
                          <a:latin typeface="Wingdings" panose="05000000000000000000" pitchFamily="2" charset="2"/>
                          <a:ea typeface="Wingdings" panose="05000000000000000000" pitchFamily="2" charset="2"/>
                          <a:cs typeface="Wingdings" panose="05000000000000000000" pitchFamily="2" charset="2"/>
                        </a:rPr>
                        <a:t>à </a:t>
                      </a:r>
                      <a:r>
                        <a:rPr lang="en-US" sz="1400" b="1" dirty="0">
                          <a:solidFill>
                            <a:srgbClr val="FF0000"/>
                          </a:solidFill>
                          <a:effectLst/>
                          <a:latin typeface="Arial" panose="020B0604020202020204" pitchFamily="34" charset="0"/>
                          <a:ea typeface="Arial" panose="020B0604020202020204" pitchFamily="34" charset="0"/>
                          <a:cs typeface="Times New Roman" panose="02020603050405020304" pitchFamily="18" charset="0"/>
                        </a:rPr>
                        <a:t>Memory</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Clr>
                          <a:srgbClr val="000000"/>
                        </a:buClr>
                        <a:buSzPts val="1400"/>
                        <a:buFont typeface="Symbol" panose="05050102010706020507" pitchFamily="18" charset="2"/>
                        <a:buChar char="-"/>
                      </a:pPr>
                      <a:r>
                        <a:rPr lang="en-US" sz="14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Process</a:t>
                      </a:r>
                      <a:endParaRPr lang="en-US" sz="11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algn="l" fontAlgn="base">
                        <a:lnSpc>
                          <a:spcPct val="107000"/>
                        </a:lnSpc>
                        <a:spcBef>
                          <a:spcPts val="0"/>
                        </a:spcBef>
                        <a:spcAft>
                          <a:spcPts val="0"/>
                        </a:spcAft>
                        <a:buClr>
                          <a:srgbClr val="000000"/>
                        </a:buClr>
                        <a:buSzPts val="1400"/>
                        <a:buFont typeface="Symbol" panose="05050102010706020507" pitchFamily="18" charset="2"/>
                        <a:buChar char="-"/>
                      </a:pPr>
                      <a:r>
                        <a:rPr lang="en-US" sz="14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Storage</a:t>
                      </a:r>
                      <a:endParaRPr lang="en-US" sz="11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R="73025" marT="55245"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855227"/>
                  </a:ext>
                </a:extLst>
              </a:tr>
            </a:tbl>
          </a:graphicData>
        </a:graphic>
      </p:graphicFrame>
      <p:pic>
        <p:nvPicPr>
          <p:cNvPr id="4097" name="Picture 32762">
            <a:extLst>
              <a:ext uri="{FF2B5EF4-FFF2-40B4-BE49-F238E27FC236}">
                <a16:creationId xmlns:a16="http://schemas.microsoft.com/office/drawing/2014/main" id="{E166B6E5-2E7D-4CFE-A036-B24B566900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548" y="1999274"/>
            <a:ext cx="7277100" cy="44291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07FEE0BD-D162-4B6A-B8EF-EB6F5F8629B7}"/>
              </a:ext>
            </a:extLst>
          </p:cNvPr>
          <p:cNvSpPr>
            <a:spLocks noChangeArrowheads="1"/>
          </p:cNvSpPr>
          <p:nvPr/>
        </p:nvSpPr>
        <p:spPr bwMode="auto">
          <a:xfrm>
            <a:off x="1139687" y="62394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a:ln>
                  <a:noFill/>
                </a:ln>
                <a:solidFill>
                  <a:srgbClr val="000000"/>
                </a:solidFill>
                <a:effectLst/>
                <a:latin typeface="Arial" panose="020B0604020202020204" pitchFamily="34" charset="0"/>
                <a:ea typeface="Calibri" panose="020F050202020403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7820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2A23D-8896-4336-9E9B-CB636EC138A1}"/>
              </a:ext>
            </a:extLst>
          </p:cNvPr>
          <p:cNvSpPr>
            <a:spLocks noGrp="1"/>
          </p:cNvSpPr>
          <p:nvPr>
            <p:ph type="title"/>
          </p:nvPr>
        </p:nvSpPr>
        <p:spPr/>
        <p:txBody>
          <a:bodyPr/>
          <a:lstStyle/>
          <a:p>
            <a:r>
              <a:rPr lang="en-US" b="1" dirty="0"/>
              <a:t>Oracle Database Memory Structures (continued)</a:t>
            </a:r>
            <a:endParaRPr lang="en-US" dirty="0"/>
          </a:p>
        </p:txBody>
      </p:sp>
      <p:sp>
        <p:nvSpPr>
          <p:cNvPr id="3" name="Content Placeholder 2">
            <a:extLst>
              <a:ext uri="{FF2B5EF4-FFF2-40B4-BE49-F238E27FC236}">
                <a16:creationId xmlns:a16="http://schemas.microsoft.com/office/drawing/2014/main" id="{14A292B5-447D-4E05-AA55-A437CDB91655}"/>
              </a:ext>
            </a:extLst>
          </p:cNvPr>
          <p:cNvSpPr>
            <a:spLocks noGrp="1"/>
          </p:cNvSpPr>
          <p:nvPr>
            <p:ph idx="1"/>
          </p:nvPr>
        </p:nvSpPr>
        <p:spPr>
          <a:xfrm>
            <a:off x="913775" y="2367093"/>
            <a:ext cx="10364452" cy="4073464"/>
          </a:xfrm>
        </p:spPr>
        <p:txBody>
          <a:bodyPr>
            <a:normAutofit/>
          </a:bodyPr>
          <a:lstStyle/>
          <a:p>
            <a:pPr lvl="0" algn="just" fontAlgn="base"/>
            <a:r>
              <a:rPr lang="en-US" dirty="0"/>
              <a:t>The SGA is the memory area that contains data and control information for the instance. The SGA includes the following data structures:</a:t>
            </a:r>
            <a:endParaRPr lang="en-US" sz="1050" dirty="0"/>
          </a:p>
          <a:p>
            <a:pPr lvl="1" algn="just" fontAlgn="base"/>
            <a:r>
              <a:rPr lang="en-US" b="1" dirty="0"/>
              <a:t>Database buffer cache: </a:t>
            </a:r>
            <a:r>
              <a:rPr lang="en-US" dirty="0"/>
              <a:t>Caches blocks of data retrieved from the database </a:t>
            </a:r>
            <a:endParaRPr lang="en-US" sz="1200" dirty="0"/>
          </a:p>
          <a:p>
            <a:pPr lvl="1" algn="just" fontAlgn="base"/>
            <a:r>
              <a:rPr lang="en-US" b="1" dirty="0"/>
              <a:t>Redo log buffer: </a:t>
            </a:r>
            <a:r>
              <a:rPr lang="en-US" dirty="0"/>
              <a:t>Caches redo information (used for instance recovery) until it can be written to the physical redo log files stored on the disk</a:t>
            </a:r>
            <a:endParaRPr lang="en-US" sz="1200" dirty="0"/>
          </a:p>
          <a:p>
            <a:pPr lvl="1" algn="just" fontAlgn="base"/>
            <a:r>
              <a:rPr lang="en-US" b="1" dirty="0"/>
              <a:t>Shared pool: </a:t>
            </a:r>
            <a:r>
              <a:rPr lang="en-US" dirty="0"/>
              <a:t>Caches various constructs that can be shared among users</a:t>
            </a:r>
            <a:endParaRPr lang="en-US" sz="1200" dirty="0"/>
          </a:p>
          <a:p>
            <a:pPr lvl="1" algn="just" fontAlgn="base"/>
            <a:r>
              <a:rPr lang="en-US" b="1" dirty="0"/>
              <a:t>Large pool: </a:t>
            </a:r>
            <a:r>
              <a:rPr lang="en-US" dirty="0"/>
              <a:t>Optional area that provides large memory allocations for certain large processes, such as Oracle backup and recovery operations, and I/O server processes</a:t>
            </a:r>
            <a:endParaRPr lang="en-US" sz="1200" dirty="0"/>
          </a:p>
          <a:p>
            <a:pPr lvl="1" algn="just" fontAlgn="base"/>
            <a:r>
              <a:rPr lang="en-US" b="1" dirty="0"/>
              <a:t>Java pool: </a:t>
            </a:r>
            <a:r>
              <a:rPr lang="en-US" dirty="0"/>
              <a:t>Used for all session-specific Java code and data in the Java Virtual Machine (JVM)</a:t>
            </a:r>
          </a:p>
          <a:p>
            <a:pPr lvl="1" algn="just" fontAlgn="base"/>
            <a:r>
              <a:rPr lang="en-US" b="1" dirty="0"/>
              <a:t>Streams pool: </a:t>
            </a:r>
            <a:r>
              <a:rPr lang="en-US" dirty="0"/>
              <a:t>Used by Oracle Streams to store information required by capture and apply</a:t>
            </a:r>
          </a:p>
          <a:p>
            <a:pPr lvl="1" fontAlgn="base"/>
            <a:endParaRPr lang="en-US" sz="1200" dirty="0"/>
          </a:p>
          <a:p>
            <a:endParaRPr lang="en-US" dirty="0"/>
          </a:p>
        </p:txBody>
      </p:sp>
    </p:spTree>
    <p:extLst>
      <p:ext uri="{BB962C8B-B14F-4D97-AF65-F5344CB8AC3E}">
        <p14:creationId xmlns:p14="http://schemas.microsoft.com/office/powerpoint/2010/main" val="292376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B7B9B-68C6-4A2F-8E79-FAA3093E289C}"/>
              </a:ext>
            </a:extLst>
          </p:cNvPr>
          <p:cNvSpPr>
            <a:spLocks noGrp="1"/>
          </p:cNvSpPr>
          <p:nvPr>
            <p:ph type="title"/>
          </p:nvPr>
        </p:nvSpPr>
        <p:spPr/>
        <p:txBody>
          <a:bodyPr>
            <a:normAutofit/>
          </a:bodyPr>
          <a:lstStyle/>
          <a:p>
            <a:pPr algn="ctr"/>
            <a:r>
              <a:rPr lang="en-US" b="1" dirty="0"/>
              <a:t>Objectives</a:t>
            </a:r>
            <a:br>
              <a:rPr lang="en-US" b="1" dirty="0"/>
            </a:br>
            <a:endParaRPr lang="en-US" dirty="0"/>
          </a:p>
        </p:txBody>
      </p:sp>
      <p:sp>
        <p:nvSpPr>
          <p:cNvPr id="3" name="Content Placeholder 2">
            <a:extLst>
              <a:ext uri="{FF2B5EF4-FFF2-40B4-BE49-F238E27FC236}">
                <a16:creationId xmlns:a16="http://schemas.microsoft.com/office/drawing/2014/main" id="{4140F783-C724-4F98-B2D6-A89C7A8409C7}"/>
              </a:ext>
            </a:extLst>
          </p:cNvPr>
          <p:cNvSpPr>
            <a:spLocks noGrp="1"/>
          </p:cNvSpPr>
          <p:nvPr>
            <p:ph idx="1"/>
          </p:nvPr>
        </p:nvSpPr>
        <p:spPr/>
        <p:txBody>
          <a:bodyPr>
            <a:normAutofit/>
          </a:bodyPr>
          <a:lstStyle/>
          <a:p>
            <a:r>
              <a:rPr lang="en-US" sz="2400" b="1" dirty="0"/>
              <a:t>After completing this lesson, you should be able to:</a:t>
            </a:r>
            <a:endParaRPr lang="en-US" sz="2400" dirty="0"/>
          </a:p>
          <a:p>
            <a:pPr lvl="1" fontAlgn="base"/>
            <a:r>
              <a:rPr lang="en-US" sz="2000" b="1" dirty="0"/>
              <a:t>List the major architectural components of Oracle Database</a:t>
            </a:r>
            <a:endParaRPr lang="en-US" sz="2000" dirty="0"/>
          </a:p>
          <a:p>
            <a:pPr lvl="1" fontAlgn="base"/>
            <a:r>
              <a:rPr lang="en-US" sz="2000" b="1" dirty="0"/>
              <a:t>Explain the memory structures</a:t>
            </a:r>
            <a:endParaRPr lang="en-US" sz="2000" dirty="0"/>
          </a:p>
          <a:p>
            <a:pPr lvl="1" fontAlgn="base"/>
            <a:r>
              <a:rPr lang="en-US" sz="2000" b="1" dirty="0"/>
              <a:t>Describe the background processes </a:t>
            </a:r>
            <a:endParaRPr lang="en-US" sz="2000" dirty="0"/>
          </a:p>
          <a:p>
            <a:pPr lvl="1" fontAlgn="base"/>
            <a:r>
              <a:rPr lang="en-US" sz="2000" b="1" dirty="0"/>
              <a:t>Correlate the logical and physical storage structures</a:t>
            </a:r>
            <a:endParaRPr lang="en-US" sz="2000" dirty="0"/>
          </a:p>
        </p:txBody>
      </p:sp>
      <p:pic>
        <p:nvPicPr>
          <p:cNvPr id="4" name="Picture 3">
            <a:extLst>
              <a:ext uri="{FF2B5EF4-FFF2-40B4-BE49-F238E27FC236}">
                <a16:creationId xmlns:a16="http://schemas.microsoft.com/office/drawing/2014/main" id="{EBD0E366-6353-45E4-8D0B-BC1E1E53BD1D}"/>
              </a:ext>
            </a:extLst>
          </p:cNvPr>
          <p:cNvPicPr/>
          <p:nvPr/>
        </p:nvPicPr>
        <p:blipFill>
          <a:blip r:embed="rId2"/>
          <a:stretch>
            <a:fillRect/>
          </a:stretch>
        </p:blipFill>
        <p:spPr>
          <a:xfrm>
            <a:off x="8600662" y="4503738"/>
            <a:ext cx="2393246" cy="1808162"/>
          </a:xfrm>
          <a:prstGeom prst="rect">
            <a:avLst/>
          </a:prstGeom>
        </p:spPr>
      </p:pic>
    </p:spTree>
    <p:extLst>
      <p:ext uri="{BB962C8B-B14F-4D97-AF65-F5344CB8AC3E}">
        <p14:creationId xmlns:p14="http://schemas.microsoft.com/office/powerpoint/2010/main" val="1647691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DC3A-4D2A-4A9F-A416-02B7E1D0738E}"/>
              </a:ext>
            </a:extLst>
          </p:cNvPr>
          <p:cNvSpPr>
            <a:spLocks noGrp="1"/>
          </p:cNvSpPr>
          <p:nvPr>
            <p:ph type="title"/>
          </p:nvPr>
        </p:nvSpPr>
        <p:spPr>
          <a:xfrm>
            <a:off x="2478157" y="675860"/>
            <a:ext cx="8508842" cy="1060175"/>
          </a:xfrm>
        </p:spPr>
        <p:txBody>
          <a:bodyPr/>
          <a:lstStyle/>
          <a:p>
            <a:r>
              <a:rPr lang="en-US" b="1" dirty="0"/>
              <a:t>Oracle Database Memory Structures</a:t>
            </a:r>
            <a:endParaRPr lang="en-US" dirty="0"/>
          </a:p>
        </p:txBody>
      </p:sp>
      <p:sp>
        <p:nvSpPr>
          <p:cNvPr id="3" name="Content Placeholder 2">
            <a:extLst>
              <a:ext uri="{FF2B5EF4-FFF2-40B4-BE49-F238E27FC236}">
                <a16:creationId xmlns:a16="http://schemas.microsoft.com/office/drawing/2014/main" id="{76786916-6E97-4FE5-9EEE-3E6D188FD342}"/>
              </a:ext>
            </a:extLst>
          </p:cNvPr>
          <p:cNvSpPr>
            <a:spLocks noGrp="1"/>
          </p:cNvSpPr>
          <p:nvPr>
            <p:ph idx="1"/>
          </p:nvPr>
        </p:nvSpPr>
        <p:spPr>
          <a:xfrm>
            <a:off x="1202919" y="2133600"/>
            <a:ext cx="10301693" cy="3777622"/>
          </a:xfrm>
        </p:spPr>
        <p:txBody>
          <a:bodyPr/>
          <a:lstStyle/>
          <a:p>
            <a:pPr lvl="0" algn="just" fontAlgn="base"/>
            <a:r>
              <a:rPr lang="en-US" dirty="0"/>
              <a:t>When you start the instance by using Enterprise Manager or SQL*Plus, the amount of memory allocated for the SGA is displayed.</a:t>
            </a:r>
            <a:endParaRPr lang="en-US" sz="1050" dirty="0"/>
          </a:p>
          <a:p>
            <a:pPr algn="just"/>
            <a:r>
              <a:rPr lang="en-US" dirty="0"/>
              <a:t>A Program Global Area (PGA) is a memory region that contains data and control information for each server process. An Oracle server process services a client’s requests. Each server process has its own private PGA that is created when the server process is started. </a:t>
            </a:r>
          </a:p>
        </p:txBody>
      </p:sp>
    </p:spTree>
    <p:extLst>
      <p:ext uri="{BB962C8B-B14F-4D97-AF65-F5344CB8AC3E}">
        <p14:creationId xmlns:p14="http://schemas.microsoft.com/office/powerpoint/2010/main" val="3256552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CEFA7-02A6-49E4-97B2-B0A96B34C068}"/>
              </a:ext>
            </a:extLst>
          </p:cNvPr>
          <p:cNvSpPr>
            <a:spLocks noGrp="1"/>
          </p:cNvSpPr>
          <p:nvPr>
            <p:ph type="title"/>
          </p:nvPr>
        </p:nvSpPr>
        <p:spPr/>
        <p:txBody>
          <a:bodyPr/>
          <a:lstStyle/>
          <a:p>
            <a:r>
              <a:rPr lang="en-US" b="1" dirty="0"/>
              <a:t>Oracle Database Memory Structures</a:t>
            </a:r>
            <a:endParaRPr lang="en-US" dirty="0"/>
          </a:p>
        </p:txBody>
      </p:sp>
      <p:sp>
        <p:nvSpPr>
          <p:cNvPr id="3" name="Content Placeholder 2">
            <a:extLst>
              <a:ext uri="{FF2B5EF4-FFF2-40B4-BE49-F238E27FC236}">
                <a16:creationId xmlns:a16="http://schemas.microsoft.com/office/drawing/2014/main" id="{77C46A92-4DAB-424B-B992-A23C6A633FE5}"/>
              </a:ext>
            </a:extLst>
          </p:cNvPr>
          <p:cNvSpPr>
            <a:spLocks noGrp="1"/>
          </p:cNvSpPr>
          <p:nvPr>
            <p:ph idx="1"/>
          </p:nvPr>
        </p:nvSpPr>
        <p:spPr>
          <a:xfrm>
            <a:off x="1842052" y="2133600"/>
            <a:ext cx="9662560" cy="3777622"/>
          </a:xfrm>
        </p:spPr>
        <p:txBody>
          <a:bodyPr>
            <a:normAutofit/>
          </a:bodyPr>
          <a:lstStyle/>
          <a:p>
            <a:pPr lvl="0" algn="just" fontAlgn="base"/>
            <a:r>
              <a:rPr lang="en-US" dirty="0"/>
              <a:t>Access to the PGA is exclusive to that server process, and the PGA is read and written only by the Oracle code acting on its behalf. </a:t>
            </a:r>
          </a:p>
          <a:p>
            <a:pPr lvl="0" algn="just" fontAlgn="base"/>
            <a:r>
              <a:rPr lang="en-US" dirty="0"/>
              <a:t>With the dynamic SGA infrastructure, the sizes of the database buffer cache, the shared pool, the large pool, the Java pool, and the Streams pool change without shutting down the instance. </a:t>
            </a:r>
          </a:p>
          <a:p>
            <a:pPr algn="just" fontAlgn="base"/>
            <a:r>
              <a:rPr lang="en-US" dirty="0"/>
              <a:t>The Oracle database uses initialization parameters to create and manage memory structures. The simplest way to manage memory is to allow the database to automatically manage and tune it for you. To do so (on most platforms), you only have to set a target memory size initialization parameter (MEMORY_TARGET) and a maximum memory size initialization parameter (MEMORY_MAX_TARGET).</a:t>
            </a:r>
          </a:p>
          <a:p>
            <a:pPr lvl="0" fontAlgn="base"/>
            <a:endParaRPr lang="en-US" dirty="0"/>
          </a:p>
          <a:p>
            <a:endParaRPr lang="en-US" dirty="0"/>
          </a:p>
        </p:txBody>
      </p:sp>
    </p:spTree>
    <p:extLst>
      <p:ext uri="{BB962C8B-B14F-4D97-AF65-F5344CB8AC3E}">
        <p14:creationId xmlns:p14="http://schemas.microsoft.com/office/powerpoint/2010/main" val="184568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EF1FB-5FEB-41A5-8E50-2C11FF72A75F}"/>
              </a:ext>
            </a:extLst>
          </p:cNvPr>
          <p:cNvSpPr>
            <a:spLocks noGrp="1"/>
          </p:cNvSpPr>
          <p:nvPr>
            <p:ph type="title"/>
          </p:nvPr>
        </p:nvSpPr>
        <p:spPr>
          <a:xfrm>
            <a:off x="677334" y="596348"/>
            <a:ext cx="8596668" cy="1320800"/>
          </a:xfrm>
        </p:spPr>
        <p:txBody>
          <a:bodyPr/>
          <a:lstStyle/>
          <a:p>
            <a:pPr algn="ctr"/>
            <a:r>
              <a:rPr lang="en-US" b="1"/>
              <a:t>Oracle Database</a:t>
            </a:r>
          </a:p>
        </p:txBody>
      </p:sp>
      <p:sp>
        <p:nvSpPr>
          <p:cNvPr id="3" name="Content Placeholder 2">
            <a:extLst>
              <a:ext uri="{FF2B5EF4-FFF2-40B4-BE49-F238E27FC236}">
                <a16:creationId xmlns:a16="http://schemas.microsoft.com/office/drawing/2014/main" id="{68F50578-166A-4C96-9084-A6FDEAB98093}"/>
              </a:ext>
            </a:extLst>
          </p:cNvPr>
          <p:cNvSpPr>
            <a:spLocks noGrp="1"/>
          </p:cNvSpPr>
          <p:nvPr>
            <p:ph idx="1"/>
          </p:nvPr>
        </p:nvSpPr>
        <p:spPr>
          <a:xfrm>
            <a:off x="913775" y="1643270"/>
            <a:ext cx="10364452" cy="4996069"/>
          </a:xfrm>
        </p:spPr>
        <p:txBody>
          <a:bodyPr>
            <a:normAutofit/>
          </a:bodyPr>
          <a:lstStyle/>
          <a:p>
            <a:pPr algn="just"/>
            <a:r>
              <a:rPr lang="en-US" dirty="0"/>
              <a:t>The Oracle relational database management system (RDBMS) provides an open, comprehensive, integrated approach to information management.</a:t>
            </a:r>
          </a:p>
          <a:p>
            <a:pPr algn="just"/>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r>
              <a:rPr lang="en-US" b="1" dirty="0"/>
              <a:t>Oracle Database </a:t>
            </a:r>
          </a:p>
          <a:p>
            <a:pPr algn="just"/>
            <a:r>
              <a:rPr lang="en-US" dirty="0"/>
              <a:t>A database is a collection of data treated as a unit. The purpose of a database is to store and retrieve related information.</a:t>
            </a:r>
          </a:p>
          <a:p>
            <a:pPr algn="just"/>
            <a:r>
              <a:rPr lang="en-US" dirty="0"/>
              <a:t>Oracle Database reliably manages a large amount of data in a multiuser environment so that many users can concurrently access the same data. This is accomplished while delivering high performance. At the same time, it prevents unauthorized access and provides efficient solutions for failure recovery. </a:t>
            </a:r>
          </a:p>
          <a:p>
            <a:endParaRPr lang="en-US" dirty="0"/>
          </a:p>
        </p:txBody>
      </p:sp>
      <p:grpSp>
        <p:nvGrpSpPr>
          <p:cNvPr id="4" name="Group 3">
            <a:extLst>
              <a:ext uri="{FF2B5EF4-FFF2-40B4-BE49-F238E27FC236}">
                <a16:creationId xmlns:a16="http://schemas.microsoft.com/office/drawing/2014/main" id="{5A89B17A-6E51-4715-BD8D-88CBF4A29E3B}"/>
              </a:ext>
            </a:extLst>
          </p:cNvPr>
          <p:cNvGrpSpPr/>
          <p:nvPr/>
        </p:nvGrpSpPr>
        <p:grpSpPr>
          <a:xfrm>
            <a:off x="5307854" y="2266121"/>
            <a:ext cx="2020597" cy="2065130"/>
            <a:chOff x="0" y="189726"/>
            <a:chExt cx="1815084" cy="1959113"/>
          </a:xfrm>
        </p:grpSpPr>
        <p:pic>
          <p:nvPicPr>
            <p:cNvPr id="5" name="Picture 4">
              <a:extLst>
                <a:ext uri="{FF2B5EF4-FFF2-40B4-BE49-F238E27FC236}">
                  <a16:creationId xmlns:a16="http://schemas.microsoft.com/office/drawing/2014/main" id="{0E6F61DD-404B-41A1-94A5-BE9A4996760A}"/>
                </a:ext>
              </a:extLst>
            </p:cNvPr>
            <p:cNvPicPr/>
            <p:nvPr/>
          </p:nvPicPr>
          <p:blipFill>
            <a:blip r:embed="rId2"/>
            <a:stretch>
              <a:fillRect/>
            </a:stretch>
          </p:blipFill>
          <p:spPr>
            <a:xfrm>
              <a:off x="0" y="189726"/>
              <a:ext cx="1815084" cy="1959113"/>
            </a:xfrm>
            <a:prstGeom prst="rect">
              <a:avLst/>
            </a:prstGeom>
          </p:spPr>
        </p:pic>
        <p:pic>
          <p:nvPicPr>
            <p:cNvPr id="6" name="Picture 5">
              <a:extLst>
                <a:ext uri="{FF2B5EF4-FFF2-40B4-BE49-F238E27FC236}">
                  <a16:creationId xmlns:a16="http://schemas.microsoft.com/office/drawing/2014/main" id="{705FDCD7-30A5-464B-AF35-E744374D03D7}"/>
                </a:ext>
              </a:extLst>
            </p:cNvPr>
            <p:cNvPicPr/>
            <p:nvPr/>
          </p:nvPicPr>
          <p:blipFill>
            <a:blip r:embed="rId3"/>
            <a:stretch>
              <a:fillRect/>
            </a:stretch>
          </p:blipFill>
          <p:spPr>
            <a:xfrm>
              <a:off x="304800" y="1219200"/>
              <a:ext cx="1219200" cy="385572"/>
            </a:xfrm>
            <a:prstGeom prst="rect">
              <a:avLst/>
            </a:prstGeom>
          </p:spPr>
        </p:pic>
      </p:grpSp>
    </p:spTree>
    <p:extLst>
      <p:ext uri="{BB962C8B-B14F-4D97-AF65-F5344CB8AC3E}">
        <p14:creationId xmlns:p14="http://schemas.microsoft.com/office/powerpoint/2010/main" val="188721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4C4BB-ED05-444F-B7D9-F64C0E112492}"/>
              </a:ext>
            </a:extLst>
          </p:cNvPr>
          <p:cNvSpPr>
            <a:spLocks noGrp="1"/>
          </p:cNvSpPr>
          <p:nvPr>
            <p:ph type="title"/>
          </p:nvPr>
        </p:nvSpPr>
        <p:spPr/>
        <p:txBody>
          <a:bodyPr/>
          <a:lstStyle/>
          <a:p>
            <a:r>
              <a:rPr lang="en-US" b="1" dirty="0"/>
              <a:t>Connecting to a Server</a:t>
            </a:r>
            <a:br>
              <a:rPr lang="en-US" b="1" dirty="0"/>
            </a:br>
            <a:endParaRPr lang="en-US" dirty="0"/>
          </a:p>
        </p:txBody>
      </p:sp>
      <p:sp>
        <p:nvSpPr>
          <p:cNvPr id="3" name="Content Placeholder 2">
            <a:extLst>
              <a:ext uri="{FF2B5EF4-FFF2-40B4-BE49-F238E27FC236}">
                <a16:creationId xmlns:a16="http://schemas.microsoft.com/office/drawing/2014/main" id="{7BD70B37-7DB9-41E8-8F1F-31BF218E422C}"/>
              </a:ext>
            </a:extLst>
          </p:cNvPr>
          <p:cNvSpPr>
            <a:spLocks noGrp="1"/>
          </p:cNvSpPr>
          <p:nvPr>
            <p:ph idx="1"/>
          </p:nvPr>
        </p:nvSpPr>
        <p:spPr>
          <a:xfrm>
            <a:off x="913775" y="2014330"/>
            <a:ext cx="10364452" cy="4225153"/>
          </a:xfrm>
        </p:spPr>
        <p:txBody>
          <a:bodyPr/>
          <a:lstStyle/>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r>
              <a:rPr lang="en-US" b="1" dirty="0"/>
              <a:t>Multitier architecture shown</a:t>
            </a:r>
            <a:endParaRPr lang="en-US" dirty="0"/>
          </a:p>
          <a:p>
            <a:endParaRPr lang="en-US" dirty="0"/>
          </a:p>
        </p:txBody>
      </p:sp>
      <p:grpSp>
        <p:nvGrpSpPr>
          <p:cNvPr id="4" name="Group 3">
            <a:extLst>
              <a:ext uri="{FF2B5EF4-FFF2-40B4-BE49-F238E27FC236}">
                <a16:creationId xmlns:a16="http://schemas.microsoft.com/office/drawing/2014/main" id="{5BEDA503-6C24-490B-BC5A-47171D8BDA04}"/>
              </a:ext>
            </a:extLst>
          </p:cNvPr>
          <p:cNvGrpSpPr/>
          <p:nvPr/>
        </p:nvGrpSpPr>
        <p:grpSpPr>
          <a:xfrm>
            <a:off x="2264727" y="1860867"/>
            <a:ext cx="7662549" cy="3220371"/>
            <a:chOff x="0" y="0"/>
            <a:chExt cx="7662672" cy="3220632"/>
          </a:xfrm>
        </p:grpSpPr>
        <p:pic>
          <p:nvPicPr>
            <p:cNvPr id="5" name="Picture 4">
              <a:extLst>
                <a:ext uri="{FF2B5EF4-FFF2-40B4-BE49-F238E27FC236}">
                  <a16:creationId xmlns:a16="http://schemas.microsoft.com/office/drawing/2014/main" id="{8C6D84EE-CDBC-4F8F-B54F-40881629CE45}"/>
                </a:ext>
              </a:extLst>
            </p:cNvPr>
            <p:cNvPicPr/>
            <p:nvPr/>
          </p:nvPicPr>
          <p:blipFill>
            <a:blip r:embed="rId2"/>
            <a:stretch>
              <a:fillRect/>
            </a:stretch>
          </p:blipFill>
          <p:spPr>
            <a:xfrm>
              <a:off x="179832" y="381000"/>
              <a:ext cx="688848" cy="1158240"/>
            </a:xfrm>
            <a:prstGeom prst="rect">
              <a:avLst/>
            </a:prstGeom>
          </p:spPr>
        </p:pic>
        <p:pic>
          <p:nvPicPr>
            <p:cNvPr id="6" name="Picture 5">
              <a:extLst>
                <a:ext uri="{FF2B5EF4-FFF2-40B4-BE49-F238E27FC236}">
                  <a16:creationId xmlns:a16="http://schemas.microsoft.com/office/drawing/2014/main" id="{68C772C7-16F6-4F7B-BCEC-F90701963B7C}"/>
                </a:ext>
              </a:extLst>
            </p:cNvPr>
            <p:cNvPicPr/>
            <p:nvPr/>
          </p:nvPicPr>
          <p:blipFill>
            <a:blip r:embed="rId3"/>
            <a:stretch>
              <a:fillRect/>
            </a:stretch>
          </p:blipFill>
          <p:spPr>
            <a:xfrm>
              <a:off x="2976372" y="0"/>
              <a:ext cx="1565148" cy="1818132"/>
            </a:xfrm>
            <a:prstGeom prst="rect">
              <a:avLst/>
            </a:prstGeom>
          </p:spPr>
        </p:pic>
        <p:pic>
          <p:nvPicPr>
            <p:cNvPr id="7" name="Picture 6">
              <a:extLst>
                <a:ext uri="{FF2B5EF4-FFF2-40B4-BE49-F238E27FC236}">
                  <a16:creationId xmlns:a16="http://schemas.microsoft.com/office/drawing/2014/main" id="{6A6BA5D3-56CE-4D88-B556-488B224F8ABC}"/>
                </a:ext>
              </a:extLst>
            </p:cNvPr>
            <p:cNvPicPr/>
            <p:nvPr/>
          </p:nvPicPr>
          <p:blipFill>
            <a:blip r:embed="rId4"/>
            <a:stretch>
              <a:fillRect/>
            </a:stretch>
          </p:blipFill>
          <p:spPr>
            <a:xfrm>
              <a:off x="5977128" y="44196"/>
              <a:ext cx="1685544" cy="1997964"/>
            </a:xfrm>
            <a:prstGeom prst="rect">
              <a:avLst/>
            </a:prstGeom>
          </p:spPr>
        </p:pic>
        <p:pic>
          <p:nvPicPr>
            <p:cNvPr id="8" name="Picture 7">
              <a:extLst>
                <a:ext uri="{FF2B5EF4-FFF2-40B4-BE49-F238E27FC236}">
                  <a16:creationId xmlns:a16="http://schemas.microsoft.com/office/drawing/2014/main" id="{B7305617-9526-4F96-8684-A3DE670D2A1E}"/>
                </a:ext>
              </a:extLst>
            </p:cNvPr>
            <p:cNvPicPr/>
            <p:nvPr/>
          </p:nvPicPr>
          <p:blipFill>
            <a:blip r:embed="rId5"/>
            <a:stretch>
              <a:fillRect/>
            </a:stretch>
          </p:blipFill>
          <p:spPr>
            <a:xfrm>
              <a:off x="6339840" y="1331976"/>
              <a:ext cx="961644" cy="1417320"/>
            </a:xfrm>
            <a:prstGeom prst="rect">
              <a:avLst/>
            </a:prstGeom>
          </p:spPr>
        </p:pic>
        <p:sp>
          <p:nvSpPr>
            <p:cNvPr id="9" name="Shape 78">
              <a:extLst>
                <a:ext uri="{FF2B5EF4-FFF2-40B4-BE49-F238E27FC236}">
                  <a16:creationId xmlns:a16="http://schemas.microsoft.com/office/drawing/2014/main" id="{A3727360-9588-4A91-9A58-1C5DD611548F}"/>
                </a:ext>
              </a:extLst>
            </p:cNvPr>
            <p:cNvSpPr/>
            <p:nvPr/>
          </p:nvSpPr>
          <p:spPr>
            <a:xfrm>
              <a:off x="915162" y="1969770"/>
              <a:ext cx="1981200" cy="57912"/>
            </a:xfrm>
            <a:custGeom>
              <a:avLst/>
              <a:gdLst/>
              <a:ahLst/>
              <a:cxnLst/>
              <a:rect l="0" t="0" r="0" b="0"/>
              <a:pathLst>
                <a:path w="1981200" h="57912">
                  <a:moveTo>
                    <a:pt x="57912" y="0"/>
                  </a:moveTo>
                  <a:lnTo>
                    <a:pt x="57912" y="14478"/>
                  </a:lnTo>
                  <a:lnTo>
                    <a:pt x="1923288" y="14478"/>
                  </a:lnTo>
                  <a:lnTo>
                    <a:pt x="1923288" y="0"/>
                  </a:lnTo>
                  <a:lnTo>
                    <a:pt x="1981200" y="28956"/>
                  </a:lnTo>
                  <a:lnTo>
                    <a:pt x="1923288" y="57912"/>
                  </a:lnTo>
                  <a:lnTo>
                    <a:pt x="1923288" y="43434"/>
                  </a:lnTo>
                  <a:lnTo>
                    <a:pt x="57912" y="43434"/>
                  </a:lnTo>
                  <a:lnTo>
                    <a:pt x="57912" y="57912"/>
                  </a:lnTo>
                  <a:lnTo>
                    <a:pt x="0" y="28956"/>
                  </a:lnTo>
                  <a:lnTo>
                    <a:pt x="57912"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US"/>
            </a:p>
          </p:txBody>
        </p:sp>
        <p:pic>
          <p:nvPicPr>
            <p:cNvPr id="10" name="Picture 9">
              <a:extLst>
                <a:ext uri="{FF2B5EF4-FFF2-40B4-BE49-F238E27FC236}">
                  <a16:creationId xmlns:a16="http://schemas.microsoft.com/office/drawing/2014/main" id="{767381D5-4779-4BC9-B23F-19A7B2006DBF}"/>
                </a:ext>
              </a:extLst>
            </p:cNvPr>
            <p:cNvPicPr/>
            <p:nvPr/>
          </p:nvPicPr>
          <p:blipFill>
            <a:blip r:embed="rId6"/>
            <a:stretch>
              <a:fillRect/>
            </a:stretch>
          </p:blipFill>
          <p:spPr>
            <a:xfrm>
              <a:off x="0" y="1354836"/>
              <a:ext cx="1417320" cy="1405128"/>
            </a:xfrm>
            <a:prstGeom prst="rect">
              <a:avLst/>
            </a:prstGeom>
          </p:spPr>
        </p:pic>
        <p:pic>
          <p:nvPicPr>
            <p:cNvPr id="11" name="Picture 10">
              <a:extLst>
                <a:ext uri="{FF2B5EF4-FFF2-40B4-BE49-F238E27FC236}">
                  <a16:creationId xmlns:a16="http://schemas.microsoft.com/office/drawing/2014/main" id="{6333EB88-1B0A-401D-B09B-542590E6E21E}"/>
                </a:ext>
              </a:extLst>
            </p:cNvPr>
            <p:cNvPicPr/>
            <p:nvPr/>
          </p:nvPicPr>
          <p:blipFill>
            <a:blip r:embed="rId7"/>
            <a:stretch>
              <a:fillRect/>
            </a:stretch>
          </p:blipFill>
          <p:spPr>
            <a:xfrm>
              <a:off x="2857500" y="1371600"/>
              <a:ext cx="1752600" cy="1338072"/>
            </a:xfrm>
            <a:prstGeom prst="rect">
              <a:avLst/>
            </a:prstGeom>
          </p:spPr>
        </p:pic>
        <p:sp>
          <p:nvSpPr>
            <p:cNvPr id="12" name="Shape 83">
              <a:extLst>
                <a:ext uri="{FF2B5EF4-FFF2-40B4-BE49-F238E27FC236}">
                  <a16:creationId xmlns:a16="http://schemas.microsoft.com/office/drawing/2014/main" id="{97BBEE47-DBFA-43AC-8610-C50F25402A87}"/>
                </a:ext>
              </a:extLst>
            </p:cNvPr>
            <p:cNvSpPr/>
            <p:nvPr/>
          </p:nvSpPr>
          <p:spPr>
            <a:xfrm>
              <a:off x="4610862" y="2029206"/>
              <a:ext cx="1752600" cy="57912"/>
            </a:xfrm>
            <a:custGeom>
              <a:avLst/>
              <a:gdLst/>
              <a:ahLst/>
              <a:cxnLst/>
              <a:rect l="0" t="0" r="0" b="0"/>
              <a:pathLst>
                <a:path w="1752600" h="57912">
                  <a:moveTo>
                    <a:pt x="57912" y="0"/>
                  </a:moveTo>
                  <a:lnTo>
                    <a:pt x="57912" y="14478"/>
                  </a:lnTo>
                  <a:lnTo>
                    <a:pt x="1694688" y="14478"/>
                  </a:lnTo>
                  <a:lnTo>
                    <a:pt x="1694688" y="0"/>
                  </a:lnTo>
                  <a:lnTo>
                    <a:pt x="1752600" y="28956"/>
                  </a:lnTo>
                  <a:lnTo>
                    <a:pt x="1694688" y="57912"/>
                  </a:lnTo>
                  <a:lnTo>
                    <a:pt x="1694688" y="43434"/>
                  </a:lnTo>
                  <a:lnTo>
                    <a:pt x="57912" y="43434"/>
                  </a:lnTo>
                  <a:lnTo>
                    <a:pt x="57912" y="57912"/>
                  </a:lnTo>
                  <a:lnTo>
                    <a:pt x="0" y="28956"/>
                  </a:lnTo>
                  <a:lnTo>
                    <a:pt x="57912"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US"/>
            </a:p>
          </p:txBody>
        </p:sp>
        <p:sp>
          <p:nvSpPr>
            <p:cNvPr id="13" name="Rectangle 12">
              <a:extLst>
                <a:ext uri="{FF2B5EF4-FFF2-40B4-BE49-F238E27FC236}">
                  <a16:creationId xmlns:a16="http://schemas.microsoft.com/office/drawing/2014/main" id="{4D499333-4BC9-4D66-9F5D-89F9E36B5CE0}"/>
                </a:ext>
              </a:extLst>
            </p:cNvPr>
            <p:cNvSpPr/>
            <p:nvPr/>
          </p:nvSpPr>
          <p:spPr>
            <a:xfrm>
              <a:off x="444373" y="2881630"/>
              <a:ext cx="844620"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Client</a:t>
              </a:r>
              <a:endParaRPr lang="en-US" sz="1100">
                <a:solidFill>
                  <a:srgbClr val="000000"/>
                </a:solidFill>
                <a:effectLst/>
                <a:latin typeface="Calibri" panose="020F0502020204030204" pitchFamily="34" charset="0"/>
                <a:ea typeface="Calibri" panose="020F0502020204030204" pitchFamily="34" charset="0"/>
              </a:endParaRPr>
            </a:p>
          </p:txBody>
        </p:sp>
        <p:sp>
          <p:nvSpPr>
            <p:cNvPr id="14" name="Rectangle 13">
              <a:extLst>
                <a:ext uri="{FF2B5EF4-FFF2-40B4-BE49-F238E27FC236}">
                  <a16:creationId xmlns:a16="http://schemas.microsoft.com/office/drawing/2014/main" id="{E1B0D6E5-D485-4CE5-9E75-3B5DF2F5ACB3}"/>
                </a:ext>
              </a:extLst>
            </p:cNvPr>
            <p:cNvSpPr/>
            <p:nvPr/>
          </p:nvSpPr>
          <p:spPr>
            <a:xfrm>
              <a:off x="3162046" y="2881630"/>
              <a:ext cx="1520543"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Middle tier</a:t>
              </a:r>
              <a:endParaRPr lang="en-US" sz="1100">
                <a:solidFill>
                  <a:srgbClr val="000000"/>
                </a:solidFill>
                <a:effectLst/>
                <a:latin typeface="Calibri" panose="020F0502020204030204" pitchFamily="34" charset="0"/>
                <a:ea typeface="Calibri" panose="020F0502020204030204" pitchFamily="34" charset="0"/>
              </a:endParaRPr>
            </a:p>
          </p:txBody>
        </p:sp>
        <p:sp>
          <p:nvSpPr>
            <p:cNvPr id="15" name="Rectangle 14">
              <a:extLst>
                <a:ext uri="{FF2B5EF4-FFF2-40B4-BE49-F238E27FC236}">
                  <a16:creationId xmlns:a16="http://schemas.microsoft.com/office/drawing/2014/main" id="{BC950060-5C38-4EBA-AEE6-D119B72E3423}"/>
                </a:ext>
              </a:extLst>
            </p:cNvPr>
            <p:cNvSpPr/>
            <p:nvPr/>
          </p:nvSpPr>
          <p:spPr>
            <a:xfrm>
              <a:off x="6468110" y="2881630"/>
              <a:ext cx="938006" cy="339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800" b="1">
                  <a:solidFill>
                    <a:srgbClr val="000000"/>
                  </a:solidFill>
                  <a:effectLst/>
                  <a:latin typeface="Arial" panose="020B0604020202020204" pitchFamily="34" charset="0"/>
                  <a:ea typeface="Arial" panose="020B0604020202020204" pitchFamily="34" charset="0"/>
                </a:rPr>
                <a:t>Server</a:t>
              </a:r>
              <a:endParaRPr lang="en-US"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161246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2277-A268-40AC-899E-0CC20001F984}"/>
              </a:ext>
            </a:extLst>
          </p:cNvPr>
          <p:cNvSpPr>
            <a:spLocks noGrp="1"/>
          </p:cNvSpPr>
          <p:nvPr>
            <p:ph type="title"/>
          </p:nvPr>
        </p:nvSpPr>
        <p:spPr/>
        <p:txBody>
          <a:bodyPr/>
          <a:lstStyle/>
          <a:p>
            <a:r>
              <a:rPr lang="en-US" b="1"/>
              <a:t>Connecting to a Server </a:t>
            </a:r>
          </a:p>
        </p:txBody>
      </p:sp>
      <p:sp>
        <p:nvSpPr>
          <p:cNvPr id="3" name="Content Placeholder 2">
            <a:extLst>
              <a:ext uri="{FF2B5EF4-FFF2-40B4-BE49-F238E27FC236}">
                <a16:creationId xmlns:a16="http://schemas.microsoft.com/office/drawing/2014/main" id="{2E0A5671-FB73-4EF9-BE9E-5EEF14DD0C98}"/>
              </a:ext>
            </a:extLst>
          </p:cNvPr>
          <p:cNvSpPr>
            <a:spLocks noGrp="1"/>
          </p:cNvSpPr>
          <p:nvPr>
            <p:ph idx="1"/>
          </p:nvPr>
        </p:nvSpPr>
        <p:spPr>
          <a:xfrm>
            <a:off x="1537253" y="2133600"/>
            <a:ext cx="9967360" cy="3777622"/>
          </a:xfrm>
        </p:spPr>
        <p:txBody>
          <a:bodyPr>
            <a:normAutofit/>
          </a:bodyPr>
          <a:lstStyle/>
          <a:p>
            <a:pPr algn="just"/>
            <a:r>
              <a:rPr lang="en-US" dirty="0"/>
              <a:t>A database user can connect to an Oracle server in one of three ways:</a:t>
            </a:r>
          </a:p>
          <a:p>
            <a:pPr lvl="0" algn="just" fontAlgn="base"/>
            <a:r>
              <a:rPr lang="en-US" dirty="0"/>
              <a:t>The user logs on to the operating system running the Oracle instance and starts an application or tool that accesses the database on that system. The communication pathway is established using the inter-process communication mechanisms available on the host operating system.</a:t>
            </a:r>
          </a:p>
          <a:p>
            <a:pPr lvl="0" algn="just" fontAlgn="base"/>
            <a:r>
              <a:rPr lang="en-US" dirty="0"/>
              <a:t>The user starts the application or tool on a local computer and connects over a network to the computer running the Oracle database. In this configuration (called </a:t>
            </a:r>
            <a:r>
              <a:rPr lang="en-US" i="1" dirty="0"/>
              <a:t>client/server</a:t>
            </a:r>
            <a:r>
              <a:rPr lang="en-US" dirty="0"/>
              <a:t>), network software is used to communicate between the user and the back-end server. </a:t>
            </a:r>
          </a:p>
          <a:p>
            <a:endParaRPr lang="en-US" dirty="0"/>
          </a:p>
        </p:txBody>
      </p:sp>
    </p:spTree>
    <p:extLst>
      <p:ext uri="{BB962C8B-B14F-4D97-AF65-F5344CB8AC3E}">
        <p14:creationId xmlns:p14="http://schemas.microsoft.com/office/powerpoint/2010/main" val="780437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BF02C-5FD6-4876-9741-5B7648B064AD}"/>
              </a:ext>
            </a:extLst>
          </p:cNvPr>
          <p:cNvSpPr>
            <a:spLocks noGrp="1"/>
          </p:cNvSpPr>
          <p:nvPr>
            <p:ph type="title"/>
          </p:nvPr>
        </p:nvSpPr>
        <p:spPr>
          <a:xfrm>
            <a:off x="1803559" y="181349"/>
            <a:ext cx="9474667" cy="2033345"/>
          </a:xfrm>
        </p:spPr>
        <p:txBody>
          <a:bodyPr/>
          <a:lstStyle/>
          <a:p>
            <a:r>
              <a:rPr lang="en-US" b="1" dirty="0"/>
              <a:t>Oracle Database Architecture: Overview</a:t>
            </a:r>
            <a:br>
              <a:rPr lang="en-US" b="1" dirty="0"/>
            </a:br>
            <a:endParaRPr lang="en-US" dirty="0"/>
          </a:p>
        </p:txBody>
      </p:sp>
      <p:grpSp>
        <p:nvGrpSpPr>
          <p:cNvPr id="4" name="Group 3">
            <a:extLst>
              <a:ext uri="{FF2B5EF4-FFF2-40B4-BE49-F238E27FC236}">
                <a16:creationId xmlns:a16="http://schemas.microsoft.com/office/drawing/2014/main" id="{373F955A-C764-4984-BEAA-5B803894092F}"/>
              </a:ext>
            </a:extLst>
          </p:cNvPr>
          <p:cNvGrpSpPr/>
          <p:nvPr/>
        </p:nvGrpSpPr>
        <p:grpSpPr>
          <a:xfrm>
            <a:off x="1457739" y="1364974"/>
            <a:ext cx="8852452" cy="5168348"/>
            <a:chOff x="0" y="0"/>
            <a:chExt cx="6909025" cy="5410200"/>
          </a:xfrm>
        </p:grpSpPr>
        <p:sp>
          <p:nvSpPr>
            <p:cNvPr id="5" name="Shape 34091">
              <a:extLst>
                <a:ext uri="{FF2B5EF4-FFF2-40B4-BE49-F238E27FC236}">
                  <a16:creationId xmlns:a16="http://schemas.microsoft.com/office/drawing/2014/main" id="{E9A21E84-9574-48A0-8153-459AF8DE32F2}"/>
                </a:ext>
              </a:extLst>
            </p:cNvPr>
            <p:cNvSpPr/>
            <p:nvPr/>
          </p:nvSpPr>
          <p:spPr>
            <a:xfrm>
              <a:off x="1511808" y="3352800"/>
              <a:ext cx="4076700" cy="2057400"/>
            </a:xfrm>
            <a:custGeom>
              <a:avLst/>
              <a:gdLst/>
              <a:ahLst/>
              <a:cxnLst/>
              <a:rect l="0" t="0" r="0" b="0"/>
              <a:pathLst>
                <a:path w="4076700" h="2057400">
                  <a:moveTo>
                    <a:pt x="0" y="0"/>
                  </a:moveTo>
                  <a:lnTo>
                    <a:pt x="4076700" y="0"/>
                  </a:lnTo>
                  <a:lnTo>
                    <a:pt x="4076700" y="2057400"/>
                  </a:lnTo>
                  <a:lnTo>
                    <a:pt x="0" y="2057400"/>
                  </a:lnTo>
                  <a:lnTo>
                    <a:pt x="0" y="0"/>
                  </a:lnTo>
                </a:path>
              </a:pathLst>
            </a:custGeom>
            <a:ln w="0" cap="flat">
              <a:miter lim="127000"/>
            </a:ln>
          </p:spPr>
          <p:style>
            <a:lnRef idx="0">
              <a:srgbClr val="000000">
                <a:alpha val="0"/>
              </a:srgbClr>
            </a:lnRef>
            <a:fillRef idx="1">
              <a:srgbClr val="CCCCCC"/>
            </a:fillRef>
            <a:effectRef idx="0">
              <a:scrgbClr r="0" g="0" b="0"/>
            </a:effectRef>
            <a:fontRef idx="none"/>
          </p:style>
          <p:txBody>
            <a:bodyPr/>
            <a:lstStyle/>
            <a:p>
              <a:endParaRPr lang="en-US"/>
            </a:p>
          </p:txBody>
        </p:sp>
        <p:sp>
          <p:nvSpPr>
            <p:cNvPr id="6" name="Shape 130">
              <a:extLst>
                <a:ext uri="{FF2B5EF4-FFF2-40B4-BE49-F238E27FC236}">
                  <a16:creationId xmlns:a16="http://schemas.microsoft.com/office/drawing/2014/main" id="{B6040B00-3B01-4325-B3A1-F3D6FD3CCE44}"/>
                </a:ext>
              </a:extLst>
            </p:cNvPr>
            <p:cNvSpPr/>
            <p:nvPr/>
          </p:nvSpPr>
          <p:spPr>
            <a:xfrm>
              <a:off x="1511808" y="3352800"/>
              <a:ext cx="4076700" cy="2057400"/>
            </a:xfrm>
            <a:custGeom>
              <a:avLst/>
              <a:gdLst/>
              <a:ahLst/>
              <a:cxnLst/>
              <a:rect l="0" t="0" r="0" b="0"/>
              <a:pathLst>
                <a:path w="4076700" h="2057400">
                  <a:moveTo>
                    <a:pt x="0" y="2057400"/>
                  </a:moveTo>
                  <a:lnTo>
                    <a:pt x="4076700" y="2057400"/>
                  </a:lnTo>
                  <a:lnTo>
                    <a:pt x="40767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7" name="Rectangle 6">
              <a:extLst>
                <a:ext uri="{FF2B5EF4-FFF2-40B4-BE49-F238E27FC236}">
                  <a16:creationId xmlns:a16="http://schemas.microsoft.com/office/drawing/2014/main" id="{B7AC1E39-B6C5-4B90-9096-A0E12453F629}"/>
                </a:ext>
              </a:extLst>
            </p:cNvPr>
            <p:cNvSpPr/>
            <p:nvPr/>
          </p:nvSpPr>
          <p:spPr>
            <a:xfrm>
              <a:off x="3153664" y="5106337"/>
              <a:ext cx="105226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8" name="Shape 34092">
              <a:extLst>
                <a:ext uri="{FF2B5EF4-FFF2-40B4-BE49-F238E27FC236}">
                  <a16:creationId xmlns:a16="http://schemas.microsoft.com/office/drawing/2014/main" id="{0E60616C-748E-4323-9AC1-C41B51D32B86}"/>
                </a:ext>
              </a:extLst>
            </p:cNvPr>
            <p:cNvSpPr/>
            <p:nvPr/>
          </p:nvSpPr>
          <p:spPr>
            <a:xfrm>
              <a:off x="4427220" y="3555492"/>
              <a:ext cx="1066800" cy="1549908"/>
            </a:xfrm>
            <a:custGeom>
              <a:avLst/>
              <a:gdLst/>
              <a:ahLst/>
              <a:cxnLst/>
              <a:rect l="0" t="0" r="0" b="0"/>
              <a:pathLst>
                <a:path w="1066800" h="1549908">
                  <a:moveTo>
                    <a:pt x="0" y="0"/>
                  </a:moveTo>
                  <a:lnTo>
                    <a:pt x="1066800" y="0"/>
                  </a:lnTo>
                  <a:lnTo>
                    <a:pt x="1066800" y="1549908"/>
                  </a:lnTo>
                  <a:lnTo>
                    <a:pt x="0" y="1549908"/>
                  </a:lnTo>
                  <a:lnTo>
                    <a:pt x="0" y="0"/>
                  </a:lnTo>
                </a:path>
              </a:pathLst>
            </a:custGeom>
            <a:ln w="0" cap="flat">
              <a:miter lim="127000"/>
            </a:ln>
          </p:spPr>
          <p:style>
            <a:lnRef idx="0">
              <a:srgbClr val="000000">
                <a:alpha val="0"/>
              </a:srgbClr>
            </a:lnRef>
            <a:fillRef idx="1">
              <a:srgbClr val="99CC00"/>
            </a:fillRef>
            <a:effectRef idx="0">
              <a:scrgbClr r="0" g="0" b="0"/>
            </a:effectRef>
            <a:fontRef idx="none"/>
          </p:style>
          <p:txBody>
            <a:bodyPr/>
            <a:lstStyle/>
            <a:p>
              <a:endParaRPr lang="en-US"/>
            </a:p>
          </p:txBody>
        </p:sp>
        <p:sp>
          <p:nvSpPr>
            <p:cNvPr id="9" name="Shape 133">
              <a:extLst>
                <a:ext uri="{FF2B5EF4-FFF2-40B4-BE49-F238E27FC236}">
                  <a16:creationId xmlns:a16="http://schemas.microsoft.com/office/drawing/2014/main" id="{7EE25635-76E3-4F74-97A4-5B138D94E9D0}"/>
                </a:ext>
              </a:extLst>
            </p:cNvPr>
            <p:cNvSpPr/>
            <p:nvPr/>
          </p:nvSpPr>
          <p:spPr>
            <a:xfrm>
              <a:off x="4427220" y="3555492"/>
              <a:ext cx="1066800" cy="1549908"/>
            </a:xfrm>
            <a:custGeom>
              <a:avLst/>
              <a:gdLst/>
              <a:ahLst/>
              <a:cxnLst/>
              <a:rect l="0" t="0" r="0" b="0"/>
              <a:pathLst>
                <a:path w="1066800" h="1549908">
                  <a:moveTo>
                    <a:pt x="0" y="1549908"/>
                  </a:moveTo>
                  <a:lnTo>
                    <a:pt x="1066800" y="1549908"/>
                  </a:lnTo>
                  <a:lnTo>
                    <a:pt x="10668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0" name="Shape 34093">
              <a:extLst>
                <a:ext uri="{FF2B5EF4-FFF2-40B4-BE49-F238E27FC236}">
                  <a16:creationId xmlns:a16="http://schemas.microsoft.com/office/drawing/2014/main" id="{B042CD1E-4794-420A-B1A4-A98F23CE864D}"/>
                </a:ext>
              </a:extLst>
            </p:cNvPr>
            <p:cNvSpPr/>
            <p:nvPr/>
          </p:nvSpPr>
          <p:spPr>
            <a:xfrm>
              <a:off x="3124200" y="3581400"/>
              <a:ext cx="914400" cy="1524000"/>
            </a:xfrm>
            <a:custGeom>
              <a:avLst/>
              <a:gdLst/>
              <a:ahLst/>
              <a:cxnLst/>
              <a:rect l="0" t="0" r="0" b="0"/>
              <a:pathLst>
                <a:path w="914400" h="1524000">
                  <a:moveTo>
                    <a:pt x="0" y="0"/>
                  </a:moveTo>
                  <a:lnTo>
                    <a:pt x="914400" y="0"/>
                  </a:lnTo>
                  <a:lnTo>
                    <a:pt x="914400" y="1524000"/>
                  </a:lnTo>
                  <a:lnTo>
                    <a:pt x="0" y="1524000"/>
                  </a:lnTo>
                  <a:lnTo>
                    <a:pt x="0" y="0"/>
                  </a:lnTo>
                </a:path>
              </a:pathLst>
            </a:custGeom>
            <a:ln w="0" cap="flat">
              <a:miter lim="127000"/>
            </a:ln>
          </p:spPr>
          <p:style>
            <a:lnRef idx="0">
              <a:srgbClr val="000000">
                <a:alpha val="0"/>
              </a:srgbClr>
            </a:lnRef>
            <a:fillRef idx="1">
              <a:srgbClr val="CCCCCC"/>
            </a:fillRef>
            <a:effectRef idx="0">
              <a:scrgbClr r="0" g="0" b="0"/>
            </a:effectRef>
            <a:fontRef idx="none"/>
          </p:style>
          <p:txBody>
            <a:bodyPr/>
            <a:lstStyle/>
            <a:p>
              <a:endParaRPr lang="en-US"/>
            </a:p>
          </p:txBody>
        </p:sp>
        <p:sp>
          <p:nvSpPr>
            <p:cNvPr id="11" name="Shape 135">
              <a:extLst>
                <a:ext uri="{FF2B5EF4-FFF2-40B4-BE49-F238E27FC236}">
                  <a16:creationId xmlns:a16="http://schemas.microsoft.com/office/drawing/2014/main" id="{C37061CE-4B5C-4EFE-B71F-E3FED662100F}"/>
                </a:ext>
              </a:extLst>
            </p:cNvPr>
            <p:cNvSpPr/>
            <p:nvPr/>
          </p:nvSpPr>
          <p:spPr>
            <a:xfrm>
              <a:off x="3124200" y="3581400"/>
              <a:ext cx="914400" cy="1524000"/>
            </a:xfrm>
            <a:custGeom>
              <a:avLst/>
              <a:gdLst/>
              <a:ahLst/>
              <a:cxnLst/>
              <a:rect l="0" t="0" r="0" b="0"/>
              <a:pathLst>
                <a:path w="914400" h="1524000">
                  <a:moveTo>
                    <a:pt x="0" y="1524000"/>
                  </a:moveTo>
                  <a:lnTo>
                    <a:pt x="914400" y="1524000"/>
                  </a:lnTo>
                  <a:lnTo>
                    <a:pt x="914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12" name="Shape 34094">
              <a:extLst>
                <a:ext uri="{FF2B5EF4-FFF2-40B4-BE49-F238E27FC236}">
                  <a16:creationId xmlns:a16="http://schemas.microsoft.com/office/drawing/2014/main" id="{C70FA5F1-DF84-4057-A93C-162837074E04}"/>
                </a:ext>
              </a:extLst>
            </p:cNvPr>
            <p:cNvSpPr/>
            <p:nvPr/>
          </p:nvSpPr>
          <p:spPr>
            <a:xfrm>
              <a:off x="1623060" y="3505200"/>
              <a:ext cx="914400" cy="1600200"/>
            </a:xfrm>
            <a:custGeom>
              <a:avLst/>
              <a:gdLst/>
              <a:ahLst/>
              <a:cxnLst/>
              <a:rect l="0" t="0" r="0" b="0"/>
              <a:pathLst>
                <a:path w="914400" h="1600200">
                  <a:moveTo>
                    <a:pt x="0" y="0"/>
                  </a:moveTo>
                  <a:lnTo>
                    <a:pt x="914400" y="0"/>
                  </a:lnTo>
                  <a:lnTo>
                    <a:pt x="914400" y="1600200"/>
                  </a:lnTo>
                  <a:lnTo>
                    <a:pt x="0" y="1600200"/>
                  </a:lnTo>
                  <a:lnTo>
                    <a:pt x="0" y="0"/>
                  </a:lnTo>
                </a:path>
              </a:pathLst>
            </a:custGeom>
            <a:ln w="0" cap="flat">
              <a:miter lim="127000"/>
            </a:ln>
          </p:spPr>
          <p:style>
            <a:lnRef idx="0">
              <a:srgbClr val="000000">
                <a:alpha val="0"/>
              </a:srgbClr>
            </a:lnRef>
            <a:fillRef idx="1">
              <a:srgbClr val="666699"/>
            </a:fillRef>
            <a:effectRef idx="0">
              <a:scrgbClr r="0" g="0" b="0"/>
            </a:effectRef>
            <a:fontRef idx="none"/>
          </p:style>
          <p:txBody>
            <a:bodyPr/>
            <a:lstStyle/>
            <a:p>
              <a:endParaRPr lang="en-US"/>
            </a:p>
          </p:txBody>
        </p:sp>
        <p:sp>
          <p:nvSpPr>
            <p:cNvPr id="13" name="Shape 137">
              <a:extLst>
                <a:ext uri="{FF2B5EF4-FFF2-40B4-BE49-F238E27FC236}">
                  <a16:creationId xmlns:a16="http://schemas.microsoft.com/office/drawing/2014/main" id="{79FBCC71-98D1-4320-B11E-7E84762ACA6B}"/>
                </a:ext>
              </a:extLst>
            </p:cNvPr>
            <p:cNvSpPr/>
            <p:nvPr/>
          </p:nvSpPr>
          <p:spPr>
            <a:xfrm>
              <a:off x="1623060" y="3505200"/>
              <a:ext cx="914400" cy="1600200"/>
            </a:xfrm>
            <a:custGeom>
              <a:avLst/>
              <a:gdLst/>
              <a:ahLst/>
              <a:cxnLst/>
              <a:rect l="0" t="0" r="0" b="0"/>
              <a:pathLst>
                <a:path w="914400" h="1600200">
                  <a:moveTo>
                    <a:pt x="0" y="1600200"/>
                  </a:moveTo>
                  <a:lnTo>
                    <a:pt x="914400" y="1600200"/>
                  </a:lnTo>
                  <a:lnTo>
                    <a:pt x="9144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pic>
          <p:nvPicPr>
            <p:cNvPr id="14" name="Picture 13">
              <a:extLst>
                <a:ext uri="{FF2B5EF4-FFF2-40B4-BE49-F238E27FC236}">
                  <a16:creationId xmlns:a16="http://schemas.microsoft.com/office/drawing/2014/main" id="{A1FDEB67-F941-4272-BB84-30F325EBD3EA}"/>
                </a:ext>
              </a:extLst>
            </p:cNvPr>
            <p:cNvPicPr/>
            <p:nvPr/>
          </p:nvPicPr>
          <p:blipFill>
            <a:blip r:embed="rId2"/>
            <a:stretch>
              <a:fillRect/>
            </a:stretch>
          </p:blipFill>
          <p:spPr>
            <a:xfrm>
              <a:off x="1725930" y="4461510"/>
              <a:ext cx="694944" cy="323088"/>
            </a:xfrm>
            <a:prstGeom prst="rect">
              <a:avLst/>
            </a:prstGeom>
          </p:spPr>
        </p:pic>
        <p:pic>
          <p:nvPicPr>
            <p:cNvPr id="15" name="Picture 14">
              <a:extLst>
                <a:ext uri="{FF2B5EF4-FFF2-40B4-BE49-F238E27FC236}">
                  <a16:creationId xmlns:a16="http://schemas.microsoft.com/office/drawing/2014/main" id="{2BDD94E3-B253-47B0-8FED-A20C37E3DED8}"/>
                </a:ext>
              </a:extLst>
            </p:cNvPr>
            <p:cNvPicPr/>
            <p:nvPr/>
          </p:nvPicPr>
          <p:blipFill>
            <a:blip r:embed="rId3"/>
            <a:stretch>
              <a:fillRect/>
            </a:stretch>
          </p:blipFill>
          <p:spPr>
            <a:xfrm>
              <a:off x="1725930" y="4350766"/>
              <a:ext cx="697992" cy="210312"/>
            </a:xfrm>
            <a:prstGeom prst="rect">
              <a:avLst/>
            </a:prstGeom>
          </p:spPr>
        </p:pic>
        <p:pic>
          <p:nvPicPr>
            <p:cNvPr id="16" name="Picture 15">
              <a:extLst>
                <a:ext uri="{FF2B5EF4-FFF2-40B4-BE49-F238E27FC236}">
                  <a16:creationId xmlns:a16="http://schemas.microsoft.com/office/drawing/2014/main" id="{3EFCD14E-F719-4106-B8B1-DB5CE2456F9C}"/>
                </a:ext>
              </a:extLst>
            </p:cNvPr>
            <p:cNvPicPr/>
            <p:nvPr/>
          </p:nvPicPr>
          <p:blipFill>
            <a:blip r:embed="rId4"/>
            <a:stretch>
              <a:fillRect/>
            </a:stretch>
          </p:blipFill>
          <p:spPr>
            <a:xfrm>
              <a:off x="1725930" y="4680966"/>
              <a:ext cx="697992" cy="210312"/>
            </a:xfrm>
            <a:prstGeom prst="rect">
              <a:avLst/>
            </a:prstGeom>
          </p:spPr>
        </p:pic>
        <p:pic>
          <p:nvPicPr>
            <p:cNvPr id="17" name="Picture 16">
              <a:extLst>
                <a:ext uri="{FF2B5EF4-FFF2-40B4-BE49-F238E27FC236}">
                  <a16:creationId xmlns:a16="http://schemas.microsoft.com/office/drawing/2014/main" id="{8886BE41-3C8D-4AC2-A963-46796FABDCC4}"/>
                </a:ext>
              </a:extLst>
            </p:cNvPr>
            <p:cNvPicPr/>
            <p:nvPr/>
          </p:nvPicPr>
          <p:blipFill>
            <a:blip r:embed="rId5"/>
            <a:stretch>
              <a:fillRect/>
            </a:stretch>
          </p:blipFill>
          <p:spPr>
            <a:xfrm>
              <a:off x="1732026" y="4052062"/>
              <a:ext cx="694944" cy="329184"/>
            </a:xfrm>
            <a:prstGeom prst="rect">
              <a:avLst/>
            </a:prstGeom>
          </p:spPr>
        </p:pic>
        <p:pic>
          <p:nvPicPr>
            <p:cNvPr id="18" name="Picture 17">
              <a:extLst>
                <a:ext uri="{FF2B5EF4-FFF2-40B4-BE49-F238E27FC236}">
                  <a16:creationId xmlns:a16="http://schemas.microsoft.com/office/drawing/2014/main" id="{66EE99FC-1B28-40BB-AB81-D6CDE6B0CD82}"/>
                </a:ext>
              </a:extLst>
            </p:cNvPr>
            <p:cNvPicPr/>
            <p:nvPr/>
          </p:nvPicPr>
          <p:blipFill>
            <a:blip r:embed="rId6"/>
            <a:stretch>
              <a:fillRect/>
            </a:stretch>
          </p:blipFill>
          <p:spPr>
            <a:xfrm>
              <a:off x="1732026" y="3944366"/>
              <a:ext cx="697992" cy="210312"/>
            </a:xfrm>
            <a:prstGeom prst="rect">
              <a:avLst/>
            </a:prstGeom>
          </p:spPr>
        </p:pic>
        <p:pic>
          <p:nvPicPr>
            <p:cNvPr id="19" name="Picture 18">
              <a:extLst>
                <a:ext uri="{FF2B5EF4-FFF2-40B4-BE49-F238E27FC236}">
                  <a16:creationId xmlns:a16="http://schemas.microsoft.com/office/drawing/2014/main" id="{95A00CDE-2B9A-461C-87CD-34B878B16A05}"/>
                </a:ext>
              </a:extLst>
            </p:cNvPr>
            <p:cNvPicPr/>
            <p:nvPr/>
          </p:nvPicPr>
          <p:blipFill>
            <a:blip r:embed="rId7"/>
            <a:stretch>
              <a:fillRect/>
            </a:stretch>
          </p:blipFill>
          <p:spPr>
            <a:xfrm>
              <a:off x="1732026" y="4274566"/>
              <a:ext cx="697992" cy="210312"/>
            </a:xfrm>
            <a:prstGeom prst="rect">
              <a:avLst/>
            </a:prstGeom>
          </p:spPr>
        </p:pic>
        <p:pic>
          <p:nvPicPr>
            <p:cNvPr id="20" name="Picture 19">
              <a:extLst>
                <a:ext uri="{FF2B5EF4-FFF2-40B4-BE49-F238E27FC236}">
                  <a16:creationId xmlns:a16="http://schemas.microsoft.com/office/drawing/2014/main" id="{77656A62-C343-40C3-8267-9D5727ED9E88}"/>
                </a:ext>
              </a:extLst>
            </p:cNvPr>
            <p:cNvPicPr/>
            <p:nvPr/>
          </p:nvPicPr>
          <p:blipFill>
            <a:blip r:embed="rId8"/>
            <a:stretch>
              <a:fillRect/>
            </a:stretch>
          </p:blipFill>
          <p:spPr>
            <a:xfrm>
              <a:off x="1732026" y="3645662"/>
              <a:ext cx="694944" cy="326136"/>
            </a:xfrm>
            <a:prstGeom prst="rect">
              <a:avLst/>
            </a:prstGeom>
          </p:spPr>
        </p:pic>
        <p:pic>
          <p:nvPicPr>
            <p:cNvPr id="21" name="Picture 20">
              <a:extLst>
                <a:ext uri="{FF2B5EF4-FFF2-40B4-BE49-F238E27FC236}">
                  <a16:creationId xmlns:a16="http://schemas.microsoft.com/office/drawing/2014/main" id="{E7050325-B81C-417A-AD33-B04B4D04146C}"/>
                </a:ext>
              </a:extLst>
            </p:cNvPr>
            <p:cNvPicPr/>
            <p:nvPr/>
          </p:nvPicPr>
          <p:blipFill>
            <a:blip r:embed="rId9"/>
            <a:stretch>
              <a:fillRect/>
            </a:stretch>
          </p:blipFill>
          <p:spPr>
            <a:xfrm>
              <a:off x="1732026" y="3537966"/>
              <a:ext cx="697992" cy="210312"/>
            </a:xfrm>
            <a:prstGeom prst="rect">
              <a:avLst/>
            </a:prstGeom>
          </p:spPr>
        </p:pic>
        <p:pic>
          <p:nvPicPr>
            <p:cNvPr id="22" name="Picture 21">
              <a:extLst>
                <a:ext uri="{FF2B5EF4-FFF2-40B4-BE49-F238E27FC236}">
                  <a16:creationId xmlns:a16="http://schemas.microsoft.com/office/drawing/2014/main" id="{BDE21FF6-5AB7-4C36-BD4D-DEA1EF4BFB48}"/>
                </a:ext>
              </a:extLst>
            </p:cNvPr>
            <p:cNvPicPr/>
            <p:nvPr/>
          </p:nvPicPr>
          <p:blipFill>
            <a:blip r:embed="rId10"/>
            <a:stretch>
              <a:fillRect/>
            </a:stretch>
          </p:blipFill>
          <p:spPr>
            <a:xfrm>
              <a:off x="1732026" y="3868166"/>
              <a:ext cx="697992" cy="210312"/>
            </a:xfrm>
            <a:prstGeom prst="rect">
              <a:avLst/>
            </a:prstGeom>
          </p:spPr>
        </p:pic>
        <p:sp>
          <p:nvSpPr>
            <p:cNvPr id="23" name="Rectangle 22">
              <a:extLst>
                <a:ext uri="{FF2B5EF4-FFF2-40B4-BE49-F238E27FC236}">
                  <a16:creationId xmlns:a16="http://schemas.microsoft.com/office/drawing/2014/main" id="{A2F43011-820F-4759-A88B-32C667BE580B}"/>
                </a:ext>
              </a:extLst>
            </p:cNvPr>
            <p:cNvSpPr/>
            <p:nvPr/>
          </p:nvSpPr>
          <p:spPr>
            <a:xfrm>
              <a:off x="1683258" y="4886272"/>
              <a:ext cx="1051558"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 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24" name="Rectangle 23">
              <a:extLst>
                <a:ext uri="{FF2B5EF4-FFF2-40B4-BE49-F238E27FC236}">
                  <a16:creationId xmlns:a16="http://schemas.microsoft.com/office/drawing/2014/main" id="{50ED0894-1049-4B4F-9F3E-8DC832EAE363}"/>
                </a:ext>
              </a:extLst>
            </p:cNvPr>
            <p:cNvSpPr/>
            <p:nvPr/>
          </p:nvSpPr>
          <p:spPr>
            <a:xfrm>
              <a:off x="4466337" y="4679922"/>
              <a:ext cx="1376614"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Online redo </a:t>
              </a:r>
              <a:endParaRPr lang="en-US" sz="1100">
                <a:solidFill>
                  <a:srgbClr val="000000"/>
                </a:solidFill>
                <a:effectLst/>
                <a:latin typeface="Calibri" panose="020F0502020204030204" pitchFamily="34" charset="0"/>
                <a:ea typeface="Calibri" panose="020F0502020204030204" pitchFamily="34" charset="0"/>
              </a:endParaRPr>
            </a:p>
          </p:txBody>
        </p:sp>
        <p:sp>
          <p:nvSpPr>
            <p:cNvPr id="25" name="Rectangle 24">
              <a:extLst>
                <a:ext uri="{FF2B5EF4-FFF2-40B4-BE49-F238E27FC236}">
                  <a16:creationId xmlns:a16="http://schemas.microsoft.com/office/drawing/2014/main" id="{FC981FF3-C75B-4560-A58F-7C0340372E9C}"/>
                </a:ext>
              </a:extLst>
            </p:cNvPr>
            <p:cNvSpPr/>
            <p:nvPr/>
          </p:nvSpPr>
          <p:spPr>
            <a:xfrm>
              <a:off x="4623308" y="4861278"/>
              <a:ext cx="89337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log 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26" name="Rectangle 25">
              <a:extLst>
                <a:ext uri="{FF2B5EF4-FFF2-40B4-BE49-F238E27FC236}">
                  <a16:creationId xmlns:a16="http://schemas.microsoft.com/office/drawing/2014/main" id="{2FC35A50-FA58-4F21-8D87-4996B18F185E}"/>
                </a:ext>
              </a:extLst>
            </p:cNvPr>
            <p:cNvSpPr/>
            <p:nvPr/>
          </p:nvSpPr>
          <p:spPr>
            <a:xfrm>
              <a:off x="3263011" y="4644870"/>
              <a:ext cx="906583"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Control </a:t>
              </a:r>
              <a:endParaRPr lang="en-US" sz="1100">
                <a:solidFill>
                  <a:srgbClr val="000000"/>
                </a:solidFill>
                <a:effectLst/>
                <a:latin typeface="Calibri" panose="020F0502020204030204" pitchFamily="34" charset="0"/>
                <a:ea typeface="Calibri" panose="020F0502020204030204" pitchFamily="34" charset="0"/>
              </a:endParaRPr>
            </a:p>
          </p:txBody>
        </p:sp>
        <p:sp>
          <p:nvSpPr>
            <p:cNvPr id="27" name="Rectangle 26">
              <a:extLst>
                <a:ext uri="{FF2B5EF4-FFF2-40B4-BE49-F238E27FC236}">
                  <a16:creationId xmlns:a16="http://schemas.microsoft.com/office/drawing/2014/main" id="{40E15165-5A83-40A8-B06D-909EC01ED722}"/>
                </a:ext>
              </a:extLst>
            </p:cNvPr>
            <p:cNvSpPr/>
            <p:nvPr/>
          </p:nvSpPr>
          <p:spPr>
            <a:xfrm>
              <a:off x="3400171" y="4826226"/>
              <a:ext cx="47595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files</a:t>
              </a:r>
              <a:endParaRPr lang="en-US" sz="1100">
                <a:solidFill>
                  <a:srgbClr val="000000"/>
                </a:solidFill>
                <a:effectLst/>
                <a:latin typeface="Calibri" panose="020F0502020204030204" pitchFamily="34" charset="0"/>
                <a:ea typeface="Calibri" panose="020F0502020204030204" pitchFamily="34" charset="0"/>
              </a:endParaRPr>
            </a:p>
          </p:txBody>
        </p:sp>
        <p:pic>
          <p:nvPicPr>
            <p:cNvPr id="28" name="Picture 27">
              <a:extLst>
                <a:ext uri="{FF2B5EF4-FFF2-40B4-BE49-F238E27FC236}">
                  <a16:creationId xmlns:a16="http://schemas.microsoft.com/office/drawing/2014/main" id="{67B3F200-311D-4977-A9A6-F8AF7AC98977}"/>
                </a:ext>
              </a:extLst>
            </p:cNvPr>
            <p:cNvPicPr/>
            <p:nvPr/>
          </p:nvPicPr>
          <p:blipFill>
            <a:blip r:embed="rId11"/>
            <a:stretch>
              <a:fillRect/>
            </a:stretch>
          </p:blipFill>
          <p:spPr>
            <a:xfrm>
              <a:off x="3221482" y="4141470"/>
              <a:ext cx="701040" cy="323088"/>
            </a:xfrm>
            <a:prstGeom prst="rect">
              <a:avLst/>
            </a:prstGeom>
          </p:spPr>
        </p:pic>
        <p:pic>
          <p:nvPicPr>
            <p:cNvPr id="29" name="Picture 28">
              <a:extLst>
                <a:ext uri="{FF2B5EF4-FFF2-40B4-BE49-F238E27FC236}">
                  <a16:creationId xmlns:a16="http://schemas.microsoft.com/office/drawing/2014/main" id="{C7CB3236-C753-4B8C-BA67-5F87EA393468}"/>
                </a:ext>
              </a:extLst>
            </p:cNvPr>
            <p:cNvPicPr/>
            <p:nvPr/>
          </p:nvPicPr>
          <p:blipFill>
            <a:blip r:embed="rId12"/>
            <a:stretch>
              <a:fillRect/>
            </a:stretch>
          </p:blipFill>
          <p:spPr>
            <a:xfrm>
              <a:off x="3224530" y="4030726"/>
              <a:ext cx="697992" cy="210312"/>
            </a:xfrm>
            <a:prstGeom prst="rect">
              <a:avLst/>
            </a:prstGeom>
          </p:spPr>
        </p:pic>
        <p:pic>
          <p:nvPicPr>
            <p:cNvPr id="30" name="Picture 29">
              <a:extLst>
                <a:ext uri="{FF2B5EF4-FFF2-40B4-BE49-F238E27FC236}">
                  <a16:creationId xmlns:a16="http://schemas.microsoft.com/office/drawing/2014/main" id="{A31E868F-F6CF-459A-9261-4D38BF2CC0B3}"/>
                </a:ext>
              </a:extLst>
            </p:cNvPr>
            <p:cNvPicPr/>
            <p:nvPr/>
          </p:nvPicPr>
          <p:blipFill>
            <a:blip r:embed="rId13"/>
            <a:stretch>
              <a:fillRect/>
            </a:stretch>
          </p:blipFill>
          <p:spPr>
            <a:xfrm>
              <a:off x="3224530" y="4360926"/>
              <a:ext cx="697992" cy="210312"/>
            </a:xfrm>
            <a:prstGeom prst="rect">
              <a:avLst/>
            </a:prstGeom>
          </p:spPr>
        </p:pic>
        <p:pic>
          <p:nvPicPr>
            <p:cNvPr id="31" name="Picture 30">
              <a:extLst>
                <a:ext uri="{FF2B5EF4-FFF2-40B4-BE49-F238E27FC236}">
                  <a16:creationId xmlns:a16="http://schemas.microsoft.com/office/drawing/2014/main" id="{15631C4E-6DCF-40A3-B586-D8D452677C5D}"/>
                </a:ext>
              </a:extLst>
            </p:cNvPr>
            <p:cNvPicPr/>
            <p:nvPr/>
          </p:nvPicPr>
          <p:blipFill>
            <a:blip r:embed="rId14"/>
            <a:stretch>
              <a:fillRect/>
            </a:stretch>
          </p:blipFill>
          <p:spPr>
            <a:xfrm>
              <a:off x="3221482" y="3715766"/>
              <a:ext cx="701040" cy="326136"/>
            </a:xfrm>
            <a:prstGeom prst="rect">
              <a:avLst/>
            </a:prstGeom>
          </p:spPr>
        </p:pic>
        <p:pic>
          <p:nvPicPr>
            <p:cNvPr id="32" name="Picture 31">
              <a:extLst>
                <a:ext uri="{FF2B5EF4-FFF2-40B4-BE49-F238E27FC236}">
                  <a16:creationId xmlns:a16="http://schemas.microsoft.com/office/drawing/2014/main" id="{C76BBBD2-3CA2-4799-B078-6260BC60113F}"/>
                </a:ext>
              </a:extLst>
            </p:cNvPr>
            <p:cNvPicPr/>
            <p:nvPr/>
          </p:nvPicPr>
          <p:blipFill>
            <a:blip r:embed="rId15"/>
            <a:stretch>
              <a:fillRect/>
            </a:stretch>
          </p:blipFill>
          <p:spPr>
            <a:xfrm>
              <a:off x="3224530" y="3608070"/>
              <a:ext cx="697992" cy="210312"/>
            </a:xfrm>
            <a:prstGeom prst="rect">
              <a:avLst/>
            </a:prstGeom>
          </p:spPr>
        </p:pic>
        <p:pic>
          <p:nvPicPr>
            <p:cNvPr id="33" name="Picture 32">
              <a:extLst>
                <a:ext uri="{FF2B5EF4-FFF2-40B4-BE49-F238E27FC236}">
                  <a16:creationId xmlns:a16="http://schemas.microsoft.com/office/drawing/2014/main" id="{0166482D-E522-4D72-B0B4-CD85713C7650}"/>
                </a:ext>
              </a:extLst>
            </p:cNvPr>
            <p:cNvPicPr/>
            <p:nvPr/>
          </p:nvPicPr>
          <p:blipFill>
            <a:blip r:embed="rId16"/>
            <a:stretch>
              <a:fillRect/>
            </a:stretch>
          </p:blipFill>
          <p:spPr>
            <a:xfrm>
              <a:off x="3224530" y="3938270"/>
              <a:ext cx="697992" cy="213360"/>
            </a:xfrm>
            <a:prstGeom prst="rect">
              <a:avLst/>
            </a:prstGeom>
          </p:spPr>
        </p:pic>
        <p:pic>
          <p:nvPicPr>
            <p:cNvPr id="34" name="Picture 33">
              <a:extLst>
                <a:ext uri="{FF2B5EF4-FFF2-40B4-BE49-F238E27FC236}">
                  <a16:creationId xmlns:a16="http://schemas.microsoft.com/office/drawing/2014/main" id="{BCB1955E-8384-437C-9977-EF1111F2E71F}"/>
                </a:ext>
              </a:extLst>
            </p:cNvPr>
            <p:cNvPicPr/>
            <p:nvPr/>
          </p:nvPicPr>
          <p:blipFill>
            <a:blip r:embed="rId17"/>
            <a:stretch>
              <a:fillRect/>
            </a:stretch>
          </p:blipFill>
          <p:spPr>
            <a:xfrm>
              <a:off x="4608322" y="4113022"/>
              <a:ext cx="701040" cy="326136"/>
            </a:xfrm>
            <a:prstGeom prst="rect">
              <a:avLst/>
            </a:prstGeom>
          </p:spPr>
        </p:pic>
        <p:pic>
          <p:nvPicPr>
            <p:cNvPr id="35" name="Picture 34">
              <a:extLst>
                <a:ext uri="{FF2B5EF4-FFF2-40B4-BE49-F238E27FC236}">
                  <a16:creationId xmlns:a16="http://schemas.microsoft.com/office/drawing/2014/main" id="{B0EF0021-6490-4C16-8D81-5E11DF5A3BE2}"/>
                </a:ext>
              </a:extLst>
            </p:cNvPr>
            <p:cNvPicPr/>
            <p:nvPr/>
          </p:nvPicPr>
          <p:blipFill>
            <a:blip r:embed="rId18"/>
            <a:stretch>
              <a:fillRect/>
            </a:stretch>
          </p:blipFill>
          <p:spPr>
            <a:xfrm>
              <a:off x="4608322" y="4004310"/>
              <a:ext cx="697992" cy="210312"/>
            </a:xfrm>
            <a:prstGeom prst="rect">
              <a:avLst/>
            </a:prstGeom>
          </p:spPr>
        </p:pic>
        <p:pic>
          <p:nvPicPr>
            <p:cNvPr id="36" name="Picture 35">
              <a:extLst>
                <a:ext uri="{FF2B5EF4-FFF2-40B4-BE49-F238E27FC236}">
                  <a16:creationId xmlns:a16="http://schemas.microsoft.com/office/drawing/2014/main" id="{62E68DB3-EE15-4ABE-A8E4-50F0D24F15EB}"/>
                </a:ext>
              </a:extLst>
            </p:cNvPr>
            <p:cNvPicPr/>
            <p:nvPr/>
          </p:nvPicPr>
          <p:blipFill>
            <a:blip r:embed="rId19"/>
            <a:stretch>
              <a:fillRect/>
            </a:stretch>
          </p:blipFill>
          <p:spPr>
            <a:xfrm>
              <a:off x="4608322" y="4335526"/>
              <a:ext cx="697992" cy="210312"/>
            </a:xfrm>
            <a:prstGeom prst="rect">
              <a:avLst/>
            </a:prstGeom>
          </p:spPr>
        </p:pic>
        <p:pic>
          <p:nvPicPr>
            <p:cNvPr id="37" name="Picture 36">
              <a:extLst>
                <a:ext uri="{FF2B5EF4-FFF2-40B4-BE49-F238E27FC236}">
                  <a16:creationId xmlns:a16="http://schemas.microsoft.com/office/drawing/2014/main" id="{F6642945-4802-4360-B8B5-6DA1CF007E89}"/>
                </a:ext>
              </a:extLst>
            </p:cNvPr>
            <p:cNvPicPr/>
            <p:nvPr/>
          </p:nvPicPr>
          <p:blipFill>
            <a:blip r:embed="rId20"/>
            <a:stretch>
              <a:fillRect/>
            </a:stretch>
          </p:blipFill>
          <p:spPr>
            <a:xfrm>
              <a:off x="4608322" y="3693414"/>
              <a:ext cx="701040" cy="323088"/>
            </a:xfrm>
            <a:prstGeom prst="rect">
              <a:avLst/>
            </a:prstGeom>
          </p:spPr>
        </p:pic>
        <p:pic>
          <p:nvPicPr>
            <p:cNvPr id="38" name="Picture 37">
              <a:extLst>
                <a:ext uri="{FF2B5EF4-FFF2-40B4-BE49-F238E27FC236}">
                  <a16:creationId xmlns:a16="http://schemas.microsoft.com/office/drawing/2014/main" id="{D9F7B7EC-7F30-4B8B-8551-CB8B111B8465}"/>
                </a:ext>
              </a:extLst>
            </p:cNvPr>
            <p:cNvPicPr/>
            <p:nvPr/>
          </p:nvPicPr>
          <p:blipFill>
            <a:blip r:embed="rId21"/>
            <a:stretch>
              <a:fillRect/>
            </a:stretch>
          </p:blipFill>
          <p:spPr>
            <a:xfrm>
              <a:off x="4608322" y="3582670"/>
              <a:ext cx="697992" cy="210312"/>
            </a:xfrm>
            <a:prstGeom prst="rect">
              <a:avLst/>
            </a:prstGeom>
          </p:spPr>
        </p:pic>
        <p:pic>
          <p:nvPicPr>
            <p:cNvPr id="39" name="Picture 38">
              <a:extLst>
                <a:ext uri="{FF2B5EF4-FFF2-40B4-BE49-F238E27FC236}">
                  <a16:creationId xmlns:a16="http://schemas.microsoft.com/office/drawing/2014/main" id="{4841AB86-6076-4B2C-AB1E-623779326CE3}"/>
                </a:ext>
              </a:extLst>
            </p:cNvPr>
            <p:cNvPicPr/>
            <p:nvPr/>
          </p:nvPicPr>
          <p:blipFill>
            <a:blip r:embed="rId22"/>
            <a:stretch>
              <a:fillRect/>
            </a:stretch>
          </p:blipFill>
          <p:spPr>
            <a:xfrm>
              <a:off x="4608322" y="3912870"/>
              <a:ext cx="697992" cy="210312"/>
            </a:xfrm>
            <a:prstGeom prst="rect">
              <a:avLst/>
            </a:prstGeom>
          </p:spPr>
        </p:pic>
        <p:sp>
          <p:nvSpPr>
            <p:cNvPr id="40" name="Shape 34095">
              <a:extLst>
                <a:ext uri="{FF2B5EF4-FFF2-40B4-BE49-F238E27FC236}">
                  <a16:creationId xmlns:a16="http://schemas.microsoft.com/office/drawing/2014/main" id="{37324699-437F-4408-8DBC-6B33004428D9}"/>
                </a:ext>
              </a:extLst>
            </p:cNvPr>
            <p:cNvSpPr/>
            <p:nvPr/>
          </p:nvSpPr>
          <p:spPr>
            <a:xfrm>
              <a:off x="1473708" y="0"/>
              <a:ext cx="5029200" cy="3200400"/>
            </a:xfrm>
            <a:custGeom>
              <a:avLst/>
              <a:gdLst/>
              <a:ahLst/>
              <a:cxnLst/>
              <a:rect l="0" t="0" r="0" b="0"/>
              <a:pathLst>
                <a:path w="5029200" h="3200400">
                  <a:moveTo>
                    <a:pt x="0" y="0"/>
                  </a:moveTo>
                  <a:lnTo>
                    <a:pt x="5029200" y="0"/>
                  </a:lnTo>
                  <a:lnTo>
                    <a:pt x="5029200" y="3200400"/>
                  </a:lnTo>
                  <a:lnTo>
                    <a:pt x="0" y="3200400"/>
                  </a:lnTo>
                  <a:lnTo>
                    <a:pt x="0" y="0"/>
                  </a:lnTo>
                </a:path>
              </a:pathLst>
            </a:custGeom>
            <a:ln w="0" cap="flat">
              <a:miter lim="127000"/>
            </a:ln>
          </p:spPr>
          <p:style>
            <a:lnRef idx="0">
              <a:srgbClr val="000000">
                <a:alpha val="0"/>
              </a:srgbClr>
            </a:lnRef>
            <a:fillRef idx="1">
              <a:srgbClr val="99CCFF"/>
            </a:fillRef>
            <a:effectRef idx="0">
              <a:scrgbClr r="0" g="0" b="0"/>
            </a:effectRef>
            <a:fontRef idx="none"/>
          </p:style>
          <p:txBody>
            <a:bodyPr/>
            <a:lstStyle/>
            <a:p>
              <a:endParaRPr lang="en-US"/>
            </a:p>
          </p:txBody>
        </p:sp>
        <p:sp>
          <p:nvSpPr>
            <p:cNvPr id="41" name="Shape 166">
              <a:extLst>
                <a:ext uri="{FF2B5EF4-FFF2-40B4-BE49-F238E27FC236}">
                  <a16:creationId xmlns:a16="http://schemas.microsoft.com/office/drawing/2014/main" id="{62ACAE67-480D-4027-9604-9E5F70CA8A3C}"/>
                </a:ext>
              </a:extLst>
            </p:cNvPr>
            <p:cNvSpPr/>
            <p:nvPr/>
          </p:nvSpPr>
          <p:spPr>
            <a:xfrm>
              <a:off x="1473708" y="0"/>
              <a:ext cx="5029200" cy="3200400"/>
            </a:xfrm>
            <a:custGeom>
              <a:avLst/>
              <a:gdLst/>
              <a:ahLst/>
              <a:cxnLst/>
              <a:rect l="0" t="0" r="0" b="0"/>
              <a:pathLst>
                <a:path w="5029200" h="3200400">
                  <a:moveTo>
                    <a:pt x="0" y="3200400"/>
                  </a:moveTo>
                  <a:lnTo>
                    <a:pt x="5029200" y="3200400"/>
                  </a:lnTo>
                  <a:lnTo>
                    <a:pt x="50292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42" name="Shape 34096">
              <a:extLst>
                <a:ext uri="{FF2B5EF4-FFF2-40B4-BE49-F238E27FC236}">
                  <a16:creationId xmlns:a16="http://schemas.microsoft.com/office/drawing/2014/main" id="{E5BCA10A-BE5A-4643-8EBC-52298D72ECCF}"/>
                </a:ext>
              </a:extLst>
            </p:cNvPr>
            <p:cNvSpPr/>
            <p:nvPr/>
          </p:nvSpPr>
          <p:spPr>
            <a:xfrm>
              <a:off x="1600200" y="938784"/>
              <a:ext cx="4610100" cy="1716024"/>
            </a:xfrm>
            <a:custGeom>
              <a:avLst/>
              <a:gdLst/>
              <a:ahLst/>
              <a:cxnLst/>
              <a:rect l="0" t="0" r="0" b="0"/>
              <a:pathLst>
                <a:path w="4610100" h="1716024">
                  <a:moveTo>
                    <a:pt x="0" y="0"/>
                  </a:moveTo>
                  <a:lnTo>
                    <a:pt x="4610100" y="0"/>
                  </a:lnTo>
                  <a:lnTo>
                    <a:pt x="4610100" y="1716024"/>
                  </a:lnTo>
                  <a:lnTo>
                    <a:pt x="0" y="1716024"/>
                  </a:lnTo>
                  <a:lnTo>
                    <a:pt x="0" y="0"/>
                  </a:lnTo>
                </a:path>
              </a:pathLst>
            </a:custGeom>
            <a:ln w="0" cap="flat">
              <a:miter lim="127000"/>
            </a:ln>
          </p:spPr>
          <p:style>
            <a:lnRef idx="0">
              <a:srgbClr val="000000">
                <a:alpha val="0"/>
              </a:srgbClr>
            </a:lnRef>
            <a:fillRef idx="1">
              <a:srgbClr val="99CC00"/>
            </a:fillRef>
            <a:effectRef idx="0">
              <a:scrgbClr r="0" g="0" b="0"/>
            </a:effectRef>
            <a:fontRef idx="none"/>
          </p:style>
          <p:txBody>
            <a:bodyPr/>
            <a:lstStyle/>
            <a:p>
              <a:endParaRPr lang="en-US"/>
            </a:p>
          </p:txBody>
        </p:sp>
        <p:sp>
          <p:nvSpPr>
            <p:cNvPr id="43" name="Shape 168">
              <a:extLst>
                <a:ext uri="{FF2B5EF4-FFF2-40B4-BE49-F238E27FC236}">
                  <a16:creationId xmlns:a16="http://schemas.microsoft.com/office/drawing/2014/main" id="{695C433D-2E6F-426C-AF67-32DD2F0A5313}"/>
                </a:ext>
              </a:extLst>
            </p:cNvPr>
            <p:cNvSpPr/>
            <p:nvPr/>
          </p:nvSpPr>
          <p:spPr>
            <a:xfrm>
              <a:off x="1600200" y="938784"/>
              <a:ext cx="4610100" cy="1716024"/>
            </a:xfrm>
            <a:custGeom>
              <a:avLst/>
              <a:gdLst/>
              <a:ahLst/>
              <a:cxnLst/>
              <a:rect l="0" t="0" r="0" b="0"/>
              <a:pathLst>
                <a:path w="4610100" h="1716024">
                  <a:moveTo>
                    <a:pt x="0" y="1716024"/>
                  </a:moveTo>
                  <a:lnTo>
                    <a:pt x="4610100" y="1716024"/>
                  </a:lnTo>
                  <a:lnTo>
                    <a:pt x="46101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44" name="Shape 34097">
              <a:extLst>
                <a:ext uri="{FF2B5EF4-FFF2-40B4-BE49-F238E27FC236}">
                  <a16:creationId xmlns:a16="http://schemas.microsoft.com/office/drawing/2014/main" id="{E4F0F714-B769-47D7-A303-642EBDB3AAB1}"/>
                </a:ext>
              </a:extLst>
            </p:cNvPr>
            <p:cNvSpPr/>
            <p:nvPr/>
          </p:nvSpPr>
          <p:spPr>
            <a:xfrm>
              <a:off x="1702308" y="1371600"/>
              <a:ext cx="1600200" cy="1139952"/>
            </a:xfrm>
            <a:custGeom>
              <a:avLst/>
              <a:gdLst/>
              <a:ahLst/>
              <a:cxnLst/>
              <a:rect l="0" t="0" r="0" b="0"/>
              <a:pathLst>
                <a:path w="1600200" h="1139952">
                  <a:moveTo>
                    <a:pt x="0" y="0"/>
                  </a:moveTo>
                  <a:lnTo>
                    <a:pt x="1600200" y="0"/>
                  </a:lnTo>
                  <a:lnTo>
                    <a:pt x="1600200" y="1139952"/>
                  </a:lnTo>
                  <a:lnTo>
                    <a:pt x="0" y="1139952"/>
                  </a:lnTo>
                  <a:lnTo>
                    <a:pt x="0" y="0"/>
                  </a:lnTo>
                </a:path>
              </a:pathLst>
            </a:custGeom>
            <a:ln w="0" cap="flat">
              <a:miter lim="127000"/>
            </a:ln>
          </p:spPr>
          <p:style>
            <a:lnRef idx="0">
              <a:srgbClr val="000000">
                <a:alpha val="0"/>
              </a:srgbClr>
            </a:lnRef>
            <a:fillRef idx="1">
              <a:srgbClr val="FFCC99"/>
            </a:fillRef>
            <a:effectRef idx="0">
              <a:scrgbClr r="0" g="0" b="0"/>
            </a:effectRef>
            <a:fontRef idx="none"/>
          </p:style>
          <p:txBody>
            <a:bodyPr/>
            <a:lstStyle/>
            <a:p>
              <a:endParaRPr lang="en-US"/>
            </a:p>
          </p:txBody>
        </p:sp>
        <p:sp>
          <p:nvSpPr>
            <p:cNvPr id="45" name="Shape 170">
              <a:extLst>
                <a:ext uri="{FF2B5EF4-FFF2-40B4-BE49-F238E27FC236}">
                  <a16:creationId xmlns:a16="http://schemas.microsoft.com/office/drawing/2014/main" id="{AF61B9D4-C310-40F8-8F73-DA5D62F28A6B}"/>
                </a:ext>
              </a:extLst>
            </p:cNvPr>
            <p:cNvSpPr/>
            <p:nvPr/>
          </p:nvSpPr>
          <p:spPr>
            <a:xfrm>
              <a:off x="1702308" y="1371600"/>
              <a:ext cx="1600200" cy="1139952"/>
            </a:xfrm>
            <a:custGeom>
              <a:avLst/>
              <a:gdLst/>
              <a:ahLst/>
              <a:cxnLst/>
              <a:rect l="0" t="0" r="0" b="0"/>
              <a:pathLst>
                <a:path w="1600200" h="1139952">
                  <a:moveTo>
                    <a:pt x="0" y="1139952"/>
                  </a:moveTo>
                  <a:lnTo>
                    <a:pt x="1600200" y="1139952"/>
                  </a:lnTo>
                  <a:lnTo>
                    <a:pt x="1600200"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46" name="Rectangle 45">
              <a:extLst>
                <a:ext uri="{FF2B5EF4-FFF2-40B4-BE49-F238E27FC236}">
                  <a16:creationId xmlns:a16="http://schemas.microsoft.com/office/drawing/2014/main" id="{C18506D3-6D1E-4372-A98C-2AD3856D7267}"/>
                </a:ext>
              </a:extLst>
            </p:cNvPr>
            <p:cNvSpPr/>
            <p:nvPr/>
          </p:nvSpPr>
          <p:spPr>
            <a:xfrm>
              <a:off x="2106295" y="1632252"/>
              <a:ext cx="105226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Database</a:t>
              </a:r>
              <a:endParaRPr lang="en-US" sz="1100">
                <a:solidFill>
                  <a:srgbClr val="000000"/>
                </a:solidFill>
                <a:effectLst/>
                <a:latin typeface="Calibri" panose="020F0502020204030204" pitchFamily="34" charset="0"/>
                <a:ea typeface="Calibri" panose="020F0502020204030204" pitchFamily="34" charset="0"/>
              </a:endParaRPr>
            </a:p>
          </p:txBody>
        </p:sp>
        <p:sp>
          <p:nvSpPr>
            <p:cNvPr id="47" name="Rectangle 46">
              <a:extLst>
                <a:ext uri="{FF2B5EF4-FFF2-40B4-BE49-F238E27FC236}">
                  <a16:creationId xmlns:a16="http://schemas.microsoft.com/office/drawing/2014/main" id="{7552524C-24B8-413E-9FB1-FA51BA3CEAA9}"/>
                </a:ext>
              </a:extLst>
            </p:cNvPr>
            <p:cNvSpPr/>
            <p:nvPr/>
          </p:nvSpPr>
          <p:spPr>
            <a:xfrm>
              <a:off x="2249551" y="1845612"/>
              <a:ext cx="670697"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sp>
          <p:nvSpPr>
            <p:cNvPr id="48" name="Rectangle 47">
              <a:extLst>
                <a:ext uri="{FF2B5EF4-FFF2-40B4-BE49-F238E27FC236}">
                  <a16:creationId xmlns:a16="http://schemas.microsoft.com/office/drawing/2014/main" id="{026ACC04-8F73-438A-9F87-B3224D79B2B3}"/>
                </a:ext>
              </a:extLst>
            </p:cNvPr>
            <p:cNvSpPr/>
            <p:nvPr/>
          </p:nvSpPr>
          <p:spPr>
            <a:xfrm>
              <a:off x="2249551" y="2058972"/>
              <a:ext cx="673031"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49" name="Shape 34098">
              <a:extLst>
                <a:ext uri="{FF2B5EF4-FFF2-40B4-BE49-F238E27FC236}">
                  <a16:creationId xmlns:a16="http://schemas.microsoft.com/office/drawing/2014/main" id="{63866D99-B8DD-443C-AA2E-433D4BABAC54}"/>
                </a:ext>
              </a:extLst>
            </p:cNvPr>
            <p:cNvSpPr/>
            <p:nvPr/>
          </p:nvSpPr>
          <p:spPr>
            <a:xfrm>
              <a:off x="4521708" y="1053084"/>
              <a:ext cx="1572768" cy="1525524"/>
            </a:xfrm>
            <a:custGeom>
              <a:avLst/>
              <a:gdLst/>
              <a:ahLst/>
              <a:cxnLst/>
              <a:rect l="0" t="0" r="0" b="0"/>
              <a:pathLst>
                <a:path w="1572768" h="1525524">
                  <a:moveTo>
                    <a:pt x="0" y="0"/>
                  </a:moveTo>
                  <a:lnTo>
                    <a:pt x="1572768" y="0"/>
                  </a:lnTo>
                  <a:lnTo>
                    <a:pt x="1572768" y="1525524"/>
                  </a:lnTo>
                  <a:lnTo>
                    <a:pt x="0" y="1525524"/>
                  </a:lnTo>
                  <a:lnTo>
                    <a:pt x="0" y="0"/>
                  </a:lnTo>
                </a:path>
              </a:pathLst>
            </a:custGeom>
            <a:ln w="0" cap="flat">
              <a:miter lim="127000"/>
            </a:ln>
          </p:spPr>
          <p:style>
            <a:lnRef idx="0">
              <a:srgbClr val="000000">
                <a:alpha val="0"/>
              </a:srgbClr>
            </a:lnRef>
            <a:fillRef idx="1">
              <a:srgbClr val="CC99FF"/>
            </a:fillRef>
            <a:effectRef idx="0">
              <a:scrgbClr r="0" g="0" b="0"/>
            </a:effectRef>
            <a:fontRef idx="none"/>
          </p:style>
          <p:txBody>
            <a:bodyPr/>
            <a:lstStyle/>
            <a:p>
              <a:endParaRPr lang="en-US"/>
            </a:p>
          </p:txBody>
        </p:sp>
        <p:sp>
          <p:nvSpPr>
            <p:cNvPr id="50" name="Shape 175">
              <a:extLst>
                <a:ext uri="{FF2B5EF4-FFF2-40B4-BE49-F238E27FC236}">
                  <a16:creationId xmlns:a16="http://schemas.microsoft.com/office/drawing/2014/main" id="{A09B38D9-CCDE-44E5-8557-27EB4B56345F}"/>
                </a:ext>
              </a:extLst>
            </p:cNvPr>
            <p:cNvSpPr/>
            <p:nvPr/>
          </p:nvSpPr>
          <p:spPr>
            <a:xfrm>
              <a:off x="4521708" y="1053084"/>
              <a:ext cx="1572768" cy="1525524"/>
            </a:xfrm>
            <a:custGeom>
              <a:avLst/>
              <a:gdLst/>
              <a:ahLst/>
              <a:cxnLst/>
              <a:rect l="0" t="0" r="0" b="0"/>
              <a:pathLst>
                <a:path w="1572768" h="1525524">
                  <a:moveTo>
                    <a:pt x="0" y="1525524"/>
                  </a:moveTo>
                  <a:lnTo>
                    <a:pt x="1572768" y="1525524"/>
                  </a:lnTo>
                  <a:lnTo>
                    <a:pt x="1572768"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51" name="Rectangle 50">
              <a:extLst>
                <a:ext uri="{FF2B5EF4-FFF2-40B4-BE49-F238E27FC236}">
                  <a16:creationId xmlns:a16="http://schemas.microsoft.com/office/drawing/2014/main" id="{D7F9BDFE-CCBC-4400-91F8-93E2EC74068C}"/>
                </a:ext>
              </a:extLst>
            </p:cNvPr>
            <p:cNvSpPr/>
            <p:nvPr/>
          </p:nvSpPr>
          <p:spPr>
            <a:xfrm>
              <a:off x="4795266" y="1079040"/>
              <a:ext cx="136309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dirty="0">
                  <a:solidFill>
                    <a:srgbClr val="000000"/>
                  </a:solidFill>
                  <a:effectLst/>
                  <a:latin typeface="Arial" panose="020B0604020202020204" pitchFamily="34" charset="0"/>
                  <a:ea typeface="Arial" panose="020B0604020202020204" pitchFamily="34" charset="0"/>
                </a:rPr>
                <a:t>Shared pool</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2" name="Shape 34099">
              <a:extLst>
                <a:ext uri="{FF2B5EF4-FFF2-40B4-BE49-F238E27FC236}">
                  <a16:creationId xmlns:a16="http://schemas.microsoft.com/office/drawing/2014/main" id="{F9FF1938-D27B-4F39-8957-DD1E846C9CD1}"/>
                </a:ext>
              </a:extLst>
            </p:cNvPr>
            <p:cNvSpPr/>
            <p:nvPr/>
          </p:nvSpPr>
          <p:spPr>
            <a:xfrm>
              <a:off x="4645152" y="1985772"/>
              <a:ext cx="1327404" cy="539496"/>
            </a:xfrm>
            <a:custGeom>
              <a:avLst/>
              <a:gdLst/>
              <a:ahLst/>
              <a:cxnLst/>
              <a:rect l="0" t="0" r="0" b="0"/>
              <a:pathLst>
                <a:path w="1327404" h="539496">
                  <a:moveTo>
                    <a:pt x="0" y="0"/>
                  </a:moveTo>
                  <a:lnTo>
                    <a:pt x="1327404" y="0"/>
                  </a:lnTo>
                  <a:lnTo>
                    <a:pt x="1327404" y="539496"/>
                  </a:lnTo>
                  <a:lnTo>
                    <a:pt x="0" y="539496"/>
                  </a:lnTo>
                  <a:lnTo>
                    <a:pt x="0" y="0"/>
                  </a:lnTo>
                </a:path>
              </a:pathLst>
            </a:custGeom>
            <a:ln w="0" cap="flat">
              <a:miter lim="127000"/>
            </a:ln>
          </p:spPr>
          <p:style>
            <a:lnRef idx="0">
              <a:srgbClr val="000000">
                <a:alpha val="0"/>
              </a:srgbClr>
            </a:lnRef>
            <a:fillRef idx="1">
              <a:srgbClr val="FFCC00"/>
            </a:fillRef>
            <a:effectRef idx="0">
              <a:scrgbClr r="0" g="0" b="0"/>
            </a:effectRef>
            <a:fontRef idx="none"/>
          </p:style>
          <p:txBody>
            <a:bodyPr/>
            <a:lstStyle/>
            <a:p>
              <a:endParaRPr lang="en-US"/>
            </a:p>
          </p:txBody>
        </p:sp>
        <p:sp>
          <p:nvSpPr>
            <p:cNvPr id="53" name="Shape 178">
              <a:extLst>
                <a:ext uri="{FF2B5EF4-FFF2-40B4-BE49-F238E27FC236}">
                  <a16:creationId xmlns:a16="http://schemas.microsoft.com/office/drawing/2014/main" id="{4B895177-AE1A-4C66-A496-54CCC9763855}"/>
                </a:ext>
              </a:extLst>
            </p:cNvPr>
            <p:cNvSpPr/>
            <p:nvPr/>
          </p:nvSpPr>
          <p:spPr>
            <a:xfrm>
              <a:off x="4645152" y="1985772"/>
              <a:ext cx="1327404" cy="539496"/>
            </a:xfrm>
            <a:custGeom>
              <a:avLst/>
              <a:gdLst/>
              <a:ahLst/>
              <a:cxnLst/>
              <a:rect l="0" t="0" r="0" b="0"/>
              <a:pathLst>
                <a:path w="1327404" h="539496">
                  <a:moveTo>
                    <a:pt x="0" y="539496"/>
                  </a:moveTo>
                  <a:lnTo>
                    <a:pt x="1327404" y="539496"/>
                  </a:lnTo>
                  <a:lnTo>
                    <a:pt x="1327404"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54" name="Rectangle 53">
              <a:extLst>
                <a:ext uri="{FF2B5EF4-FFF2-40B4-BE49-F238E27FC236}">
                  <a16:creationId xmlns:a16="http://schemas.microsoft.com/office/drawing/2014/main" id="{8C3B0881-CA25-4443-A89E-175733E9FDEE}"/>
                </a:ext>
              </a:extLst>
            </p:cNvPr>
            <p:cNvSpPr/>
            <p:nvPr/>
          </p:nvSpPr>
          <p:spPr>
            <a:xfrm>
              <a:off x="4670552" y="2053130"/>
              <a:ext cx="170822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Data dictionary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55" name="Rectangle 54">
              <a:extLst>
                <a:ext uri="{FF2B5EF4-FFF2-40B4-BE49-F238E27FC236}">
                  <a16:creationId xmlns:a16="http://schemas.microsoft.com/office/drawing/2014/main" id="{89D85217-A5A0-47CE-A28E-A036F50FB9CB}"/>
                </a:ext>
              </a:extLst>
            </p:cNvPr>
            <p:cNvSpPr/>
            <p:nvPr/>
          </p:nvSpPr>
          <p:spPr>
            <a:xfrm>
              <a:off x="5056125" y="2266490"/>
              <a:ext cx="67117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56" name="Shape 34100">
              <a:extLst>
                <a:ext uri="{FF2B5EF4-FFF2-40B4-BE49-F238E27FC236}">
                  <a16:creationId xmlns:a16="http://schemas.microsoft.com/office/drawing/2014/main" id="{EF25DE38-4617-4246-9EB8-FDDF8AC04B7F}"/>
                </a:ext>
              </a:extLst>
            </p:cNvPr>
            <p:cNvSpPr/>
            <p:nvPr/>
          </p:nvSpPr>
          <p:spPr>
            <a:xfrm>
              <a:off x="4645152" y="1377696"/>
              <a:ext cx="1327404" cy="537972"/>
            </a:xfrm>
            <a:custGeom>
              <a:avLst/>
              <a:gdLst/>
              <a:ahLst/>
              <a:cxnLst/>
              <a:rect l="0" t="0" r="0" b="0"/>
              <a:pathLst>
                <a:path w="1327404" h="537972">
                  <a:moveTo>
                    <a:pt x="0" y="0"/>
                  </a:moveTo>
                  <a:lnTo>
                    <a:pt x="1327404" y="0"/>
                  </a:lnTo>
                  <a:lnTo>
                    <a:pt x="1327404" y="537972"/>
                  </a:lnTo>
                  <a:lnTo>
                    <a:pt x="0" y="537972"/>
                  </a:lnTo>
                  <a:lnTo>
                    <a:pt x="0" y="0"/>
                  </a:lnTo>
                </a:path>
              </a:pathLst>
            </a:custGeom>
            <a:ln w="0" cap="flat">
              <a:miter lim="127000"/>
            </a:ln>
          </p:spPr>
          <p:style>
            <a:lnRef idx="0">
              <a:srgbClr val="000000">
                <a:alpha val="0"/>
              </a:srgbClr>
            </a:lnRef>
            <a:fillRef idx="1">
              <a:srgbClr val="FFCC00"/>
            </a:fillRef>
            <a:effectRef idx="0">
              <a:scrgbClr r="0" g="0" b="0"/>
            </a:effectRef>
            <a:fontRef idx="none"/>
          </p:style>
          <p:txBody>
            <a:bodyPr/>
            <a:lstStyle/>
            <a:p>
              <a:endParaRPr lang="en-US"/>
            </a:p>
          </p:txBody>
        </p:sp>
        <p:sp>
          <p:nvSpPr>
            <p:cNvPr id="57" name="Shape 182">
              <a:extLst>
                <a:ext uri="{FF2B5EF4-FFF2-40B4-BE49-F238E27FC236}">
                  <a16:creationId xmlns:a16="http://schemas.microsoft.com/office/drawing/2014/main" id="{E9F960FE-6A0C-4F16-A61F-A0E39C1BCB5A}"/>
                </a:ext>
              </a:extLst>
            </p:cNvPr>
            <p:cNvSpPr/>
            <p:nvPr/>
          </p:nvSpPr>
          <p:spPr>
            <a:xfrm>
              <a:off x="4645152" y="1377696"/>
              <a:ext cx="1327404" cy="537972"/>
            </a:xfrm>
            <a:custGeom>
              <a:avLst/>
              <a:gdLst/>
              <a:ahLst/>
              <a:cxnLst/>
              <a:rect l="0" t="0" r="0" b="0"/>
              <a:pathLst>
                <a:path w="1327404" h="537972">
                  <a:moveTo>
                    <a:pt x="0" y="537972"/>
                  </a:moveTo>
                  <a:lnTo>
                    <a:pt x="1327404" y="537972"/>
                  </a:lnTo>
                  <a:lnTo>
                    <a:pt x="1327404"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58" name="Rectangle 57">
              <a:extLst>
                <a:ext uri="{FF2B5EF4-FFF2-40B4-BE49-F238E27FC236}">
                  <a16:creationId xmlns:a16="http://schemas.microsoft.com/office/drawing/2014/main" id="{E2A1A30F-7FFF-4E35-ABE8-936882F8C957}"/>
                </a:ext>
              </a:extLst>
            </p:cNvPr>
            <p:cNvSpPr/>
            <p:nvPr/>
          </p:nvSpPr>
          <p:spPr>
            <a:xfrm>
              <a:off x="5008881" y="1444165"/>
              <a:ext cx="80417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Library</a:t>
              </a:r>
              <a:endParaRPr lang="en-US" sz="1100">
                <a:solidFill>
                  <a:srgbClr val="000000"/>
                </a:solidFill>
                <a:effectLst/>
                <a:latin typeface="Calibri" panose="020F0502020204030204" pitchFamily="34" charset="0"/>
                <a:ea typeface="Calibri" panose="020F0502020204030204" pitchFamily="34" charset="0"/>
              </a:endParaRPr>
            </a:p>
          </p:txBody>
        </p:sp>
        <p:sp>
          <p:nvSpPr>
            <p:cNvPr id="59" name="Rectangle 58">
              <a:extLst>
                <a:ext uri="{FF2B5EF4-FFF2-40B4-BE49-F238E27FC236}">
                  <a16:creationId xmlns:a16="http://schemas.microsoft.com/office/drawing/2014/main" id="{E4BB360C-D0B4-493B-B439-E88DAD5AA056}"/>
                </a:ext>
              </a:extLst>
            </p:cNvPr>
            <p:cNvSpPr/>
            <p:nvPr/>
          </p:nvSpPr>
          <p:spPr>
            <a:xfrm>
              <a:off x="5056125" y="1657250"/>
              <a:ext cx="671367"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cache</a:t>
              </a:r>
              <a:endParaRPr lang="en-US" sz="1100">
                <a:solidFill>
                  <a:srgbClr val="000000"/>
                </a:solidFill>
                <a:effectLst/>
                <a:latin typeface="Calibri" panose="020F0502020204030204" pitchFamily="34" charset="0"/>
                <a:ea typeface="Calibri" panose="020F0502020204030204" pitchFamily="34" charset="0"/>
              </a:endParaRPr>
            </a:p>
          </p:txBody>
        </p:sp>
        <p:sp>
          <p:nvSpPr>
            <p:cNvPr id="60" name="Shape 185">
              <a:extLst>
                <a:ext uri="{FF2B5EF4-FFF2-40B4-BE49-F238E27FC236}">
                  <a16:creationId xmlns:a16="http://schemas.microsoft.com/office/drawing/2014/main" id="{E449DCC4-30EC-42DA-98A4-DA1027937BD0}"/>
                </a:ext>
              </a:extLst>
            </p:cNvPr>
            <p:cNvSpPr/>
            <p:nvPr/>
          </p:nvSpPr>
          <p:spPr>
            <a:xfrm>
              <a:off x="3073908" y="259080"/>
              <a:ext cx="790956" cy="426720"/>
            </a:xfrm>
            <a:custGeom>
              <a:avLst/>
              <a:gdLst/>
              <a:ahLst/>
              <a:cxnLst/>
              <a:rect l="0" t="0" r="0" b="0"/>
              <a:pathLst>
                <a:path w="790956" h="426720">
                  <a:moveTo>
                    <a:pt x="395478" y="0"/>
                  </a:moveTo>
                  <a:cubicBezTo>
                    <a:pt x="613918" y="0"/>
                    <a:pt x="790956" y="95504"/>
                    <a:pt x="790956" y="213360"/>
                  </a:cubicBezTo>
                  <a:cubicBezTo>
                    <a:pt x="790956" y="331216"/>
                    <a:pt x="613918" y="426720"/>
                    <a:pt x="395478" y="426720"/>
                  </a:cubicBezTo>
                  <a:cubicBezTo>
                    <a:pt x="177038" y="426720"/>
                    <a:pt x="0" y="331216"/>
                    <a:pt x="0" y="213360"/>
                  </a:cubicBezTo>
                  <a:cubicBezTo>
                    <a:pt x="0" y="95504"/>
                    <a:pt x="177038" y="0"/>
                    <a:pt x="395478" y="0"/>
                  </a:cubicBezTo>
                  <a:close/>
                </a:path>
              </a:pathLst>
            </a:custGeom>
            <a:ln w="0" cap="flat">
              <a:miter lim="127000"/>
            </a:ln>
          </p:spPr>
          <p:style>
            <a:lnRef idx="0">
              <a:srgbClr val="000000">
                <a:alpha val="0"/>
              </a:srgbClr>
            </a:lnRef>
            <a:fillRef idx="1">
              <a:srgbClr val="FFFF99"/>
            </a:fillRef>
            <a:effectRef idx="0">
              <a:scrgbClr r="0" g="0" b="0"/>
            </a:effectRef>
            <a:fontRef idx="none"/>
          </p:style>
          <p:txBody>
            <a:bodyPr/>
            <a:lstStyle/>
            <a:p>
              <a:endParaRPr lang="en-US"/>
            </a:p>
          </p:txBody>
        </p:sp>
        <p:sp>
          <p:nvSpPr>
            <p:cNvPr id="61" name="Shape 186">
              <a:extLst>
                <a:ext uri="{FF2B5EF4-FFF2-40B4-BE49-F238E27FC236}">
                  <a16:creationId xmlns:a16="http://schemas.microsoft.com/office/drawing/2014/main" id="{17266EA2-C406-4EB4-804B-C7DADD9FFF01}"/>
                </a:ext>
              </a:extLst>
            </p:cNvPr>
            <p:cNvSpPr/>
            <p:nvPr/>
          </p:nvSpPr>
          <p:spPr>
            <a:xfrm>
              <a:off x="3073908" y="259080"/>
              <a:ext cx="790956" cy="426720"/>
            </a:xfrm>
            <a:custGeom>
              <a:avLst/>
              <a:gdLst/>
              <a:ahLst/>
              <a:cxnLst/>
              <a:rect l="0" t="0" r="0" b="0"/>
              <a:pathLst>
                <a:path w="790956" h="426720">
                  <a:moveTo>
                    <a:pt x="0" y="213360"/>
                  </a:moveTo>
                  <a:cubicBezTo>
                    <a:pt x="0" y="95504"/>
                    <a:pt x="177038" y="0"/>
                    <a:pt x="395478" y="0"/>
                  </a:cubicBezTo>
                  <a:cubicBezTo>
                    <a:pt x="613918" y="0"/>
                    <a:pt x="790956" y="95504"/>
                    <a:pt x="790956" y="213360"/>
                  </a:cubicBezTo>
                  <a:cubicBezTo>
                    <a:pt x="790956" y="331216"/>
                    <a:pt x="613918" y="426720"/>
                    <a:pt x="395478" y="426720"/>
                  </a:cubicBezTo>
                  <a:cubicBezTo>
                    <a:pt x="177038" y="426720"/>
                    <a:pt x="0" y="331216"/>
                    <a:pt x="0" y="2133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2" name="Rectangle 61">
              <a:extLst>
                <a:ext uri="{FF2B5EF4-FFF2-40B4-BE49-F238E27FC236}">
                  <a16:creationId xmlns:a16="http://schemas.microsoft.com/office/drawing/2014/main" id="{9FB1D235-2B70-4CDE-A490-7CE49D9D76E0}"/>
                </a:ext>
              </a:extLst>
            </p:cNvPr>
            <p:cNvSpPr/>
            <p:nvPr/>
          </p:nvSpPr>
          <p:spPr>
            <a:xfrm>
              <a:off x="3261868" y="389868"/>
              <a:ext cx="609327"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63" name="Shape 188">
              <a:extLst>
                <a:ext uri="{FF2B5EF4-FFF2-40B4-BE49-F238E27FC236}">
                  <a16:creationId xmlns:a16="http://schemas.microsoft.com/office/drawing/2014/main" id="{1A4E6687-FCDE-4123-B8D3-0C7D60EE1BEA}"/>
                </a:ext>
              </a:extLst>
            </p:cNvPr>
            <p:cNvSpPr/>
            <p:nvPr/>
          </p:nvSpPr>
          <p:spPr>
            <a:xfrm>
              <a:off x="2159508" y="259080"/>
              <a:ext cx="763524" cy="426720"/>
            </a:xfrm>
            <a:custGeom>
              <a:avLst/>
              <a:gdLst/>
              <a:ahLst/>
              <a:cxnLst/>
              <a:rect l="0" t="0" r="0" b="0"/>
              <a:pathLst>
                <a:path w="763524" h="426720">
                  <a:moveTo>
                    <a:pt x="381762" y="0"/>
                  </a:moveTo>
                  <a:cubicBezTo>
                    <a:pt x="592582" y="0"/>
                    <a:pt x="763524" y="95504"/>
                    <a:pt x="763524" y="213360"/>
                  </a:cubicBezTo>
                  <a:cubicBezTo>
                    <a:pt x="763524" y="331216"/>
                    <a:pt x="592582" y="426720"/>
                    <a:pt x="381762" y="426720"/>
                  </a:cubicBezTo>
                  <a:cubicBezTo>
                    <a:pt x="170942" y="426720"/>
                    <a:pt x="0" y="331216"/>
                    <a:pt x="0" y="213360"/>
                  </a:cubicBezTo>
                  <a:cubicBezTo>
                    <a:pt x="0" y="95504"/>
                    <a:pt x="170942" y="0"/>
                    <a:pt x="381762"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64" name="Shape 189">
              <a:extLst>
                <a:ext uri="{FF2B5EF4-FFF2-40B4-BE49-F238E27FC236}">
                  <a16:creationId xmlns:a16="http://schemas.microsoft.com/office/drawing/2014/main" id="{4BC3C2E7-A5CB-4C5B-894A-59740248DD12}"/>
                </a:ext>
              </a:extLst>
            </p:cNvPr>
            <p:cNvSpPr/>
            <p:nvPr/>
          </p:nvSpPr>
          <p:spPr>
            <a:xfrm>
              <a:off x="2159508" y="259080"/>
              <a:ext cx="763524" cy="426720"/>
            </a:xfrm>
            <a:custGeom>
              <a:avLst/>
              <a:gdLst/>
              <a:ahLst/>
              <a:cxnLst/>
              <a:rect l="0" t="0" r="0" b="0"/>
              <a:pathLst>
                <a:path w="763524" h="426720">
                  <a:moveTo>
                    <a:pt x="0" y="213360"/>
                  </a:moveTo>
                  <a:cubicBezTo>
                    <a:pt x="0" y="95504"/>
                    <a:pt x="170942" y="0"/>
                    <a:pt x="381762" y="0"/>
                  </a:cubicBezTo>
                  <a:cubicBezTo>
                    <a:pt x="592582" y="0"/>
                    <a:pt x="763524" y="95504"/>
                    <a:pt x="763524" y="213360"/>
                  </a:cubicBezTo>
                  <a:cubicBezTo>
                    <a:pt x="763524" y="331216"/>
                    <a:pt x="592582" y="426720"/>
                    <a:pt x="381762" y="426720"/>
                  </a:cubicBezTo>
                  <a:cubicBezTo>
                    <a:pt x="170942" y="426720"/>
                    <a:pt x="0" y="331216"/>
                    <a:pt x="0" y="2133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5" name="Rectangle 64">
              <a:extLst>
                <a:ext uri="{FF2B5EF4-FFF2-40B4-BE49-F238E27FC236}">
                  <a16:creationId xmlns:a16="http://schemas.microsoft.com/office/drawing/2014/main" id="{4BE8ADAA-7E7A-4527-9DA6-4A78A490C673}"/>
                </a:ext>
              </a:extLst>
            </p:cNvPr>
            <p:cNvSpPr/>
            <p:nvPr/>
          </p:nvSpPr>
          <p:spPr>
            <a:xfrm>
              <a:off x="2312924" y="389868"/>
              <a:ext cx="609326"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SMON</a:t>
              </a:r>
              <a:endParaRPr lang="en-US" sz="1100">
                <a:solidFill>
                  <a:srgbClr val="000000"/>
                </a:solidFill>
                <a:effectLst/>
                <a:latin typeface="Calibri" panose="020F0502020204030204" pitchFamily="34" charset="0"/>
                <a:ea typeface="Calibri" panose="020F0502020204030204" pitchFamily="34" charset="0"/>
              </a:endParaRPr>
            </a:p>
          </p:txBody>
        </p:sp>
        <p:sp>
          <p:nvSpPr>
            <p:cNvPr id="66" name="Shape 191">
              <a:extLst>
                <a:ext uri="{FF2B5EF4-FFF2-40B4-BE49-F238E27FC236}">
                  <a16:creationId xmlns:a16="http://schemas.microsoft.com/office/drawing/2014/main" id="{C027B002-B6A7-46DE-BE53-101BC6103CC0}"/>
                </a:ext>
              </a:extLst>
            </p:cNvPr>
            <p:cNvSpPr/>
            <p:nvPr/>
          </p:nvSpPr>
          <p:spPr>
            <a:xfrm>
              <a:off x="5207508" y="228600"/>
              <a:ext cx="757428" cy="426720"/>
            </a:xfrm>
            <a:custGeom>
              <a:avLst/>
              <a:gdLst/>
              <a:ahLst/>
              <a:cxnLst/>
              <a:rect l="0" t="0" r="0" b="0"/>
              <a:pathLst>
                <a:path w="757428" h="426720">
                  <a:moveTo>
                    <a:pt x="378714" y="0"/>
                  </a:moveTo>
                  <a:cubicBezTo>
                    <a:pt x="587883" y="0"/>
                    <a:pt x="757428" y="95504"/>
                    <a:pt x="757428" y="213360"/>
                  </a:cubicBezTo>
                  <a:cubicBezTo>
                    <a:pt x="757428" y="331216"/>
                    <a:pt x="587883" y="426720"/>
                    <a:pt x="378714" y="426720"/>
                  </a:cubicBezTo>
                  <a:cubicBezTo>
                    <a:pt x="169545" y="426720"/>
                    <a:pt x="0" y="331216"/>
                    <a:pt x="0" y="213360"/>
                  </a:cubicBezTo>
                  <a:cubicBezTo>
                    <a:pt x="0" y="95504"/>
                    <a:pt x="169545" y="0"/>
                    <a:pt x="378714"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67" name="Shape 192">
              <a:extLst>
                <a:ext uri="{FF2B5EF4-FFF2-40B4-BE49-F238E27FC236}">
                  <a16:creationId xmlns:a16="http://schemas.microsoft.com/office/drawing/2014/main" id="{F5559FD5-79DB-4FEA-B728-0DC7C9959768}"/>
                </a:ext>
              </a:extLst>
            </p:cNvPr>
            <p:cNvSpPr/>
            <p:nvPr/>
          </p:nvSpPr>
          <p:spPr>
            <a:xfrm>
              <a:off x="5207508" y="228600"/>
              <a:ext cx="757428" cy="426720"/>
            </a:xfrm>
            <a:custGeom>
              <a:avLst/>
              <a:gdLst/>
              <a:ahLst/>
              <a:cxnLst/>
              <a:rect l="0" t="0" r="0" b="0"/>
              <a:pathLst>
                <a:path w="757428" h="426720">
                  <a:moveTo>
                    <a:pt x="0" y="213360"/>
                  </a:moveTo>
                  <a:cubicBezTo>
                    <a:pt x="0" y="95504"/>
                    <a:pt x="169545" y="0"/>
                    <a:pt x="378714" y="0"/>
                  </a:cubicBezTo>
                  <a:cubicBezTo>
                    <a:pt x="587883" y="0"/>
                    <a:pt x="757428" y="95504"/>
                    <a:pt x="757428" y="213360"/>
                  </a:cubicBezTo>
                  <a:cubicBezTo>
                    <a:pt x="757428" y="331216"/>
                    <a:pt x="587883" y="426720"/>
                    <a:pt x="378714" y="426720"/>
                  </a:cubicBezTo>
                  <a:cubicBezTo>
                    <a:pt x="169545" y="426720"/>
                    <a:pt x="0" y="331216"/>
                    <a:pt x="0" y="2133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8" name="Rectangle 67">
              <a:extLst>
                <a:ext uri="{FF2B5EF4-FFF2-40B4-BE49-F238E27FC236}">
                  <a16:creationId xmlns:a16="http://schemas.microsoft.com/office/drawing/2014/main" id="{60B83FF1-6C60-47E4-B596-F323542FBADF}"/>
                </a:ext>
              </a:extLst>
            </p:cNvPr>
            <p:cNvSpPr/>
            <p:nvPr/>
          </p:nvSpPr>
          <p:spPr>
            <a:xfrm>
              <a:off x="5340858" y="359642"/>
              <a:ext cx="654005"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Others</a:t>
              </a:r>
              <a:endParaRPr lang="en-US" sz="1100">
                <a:solidFill>
                  <a:srgbClr val="000000"/>
                </a:solidFill>
                <a:effectLst/>
                <a:latin typeface="Calibri" panose="020F0502020204030204" pitchFamily="34" charset="0"/>
                <a:ea typeface="Calibri" panose="020F0502020204030204" pitchFamily="34" charset="0"/>
              </a:endParaRPr>
            </a:p>
          </p:txBody>
        </p:sp>
        <p:sp>
          <p:nvSpPr>
            <p:cNvPr id="69" name="Shape 194">
              <a:extLst>
                <a:ext uri="{FF2B5EF4-FFF2-40B4-BE49-F238E27FC236}">
                  <a16:creationId xmlns:a16="http://schemas.microsoft.com/office/drawing/2014/main" id="{C20112B1-1674-4147-9FC6-5A143AB3E436}"/>
                </a:ext>
              </a:extLst>
            </p:cNvPr>
            <p:cNvSpPr/>
            <p:nvPr/>
          </p:nvSpPr>
          <p:spPr>
            <a:xfrm>
              <a:off x="0" y="2476500"/>
              <a:ext cx="1222248" cy="838200"/>
            </a:xfrm>
            <a:custGeom>
              <a:avLst/>
              <a:gdLst/>
              <a:ahLst/>
              <a:cxnLst/>
              <a:rect l="0" t="0" r="0" b="0"/>
              <a:pathLst>
                <a:path w="1222248" h="838200">
                  <a:moveTo>
                    <a:pt x="611124" y="0"/>
                  </a:moveTo>
                  <a:cubicBezTo>
                    <a:pt x="948690" y="0"/>
                    <a:pt x="1222248" y="187579"/>
                    <a:pt x="1222248" y="419100"/>
                  </a:cubicBezTo>
                  <a:cubicBezTo>
                    <a:pt x="1222248" y="650621"/>
                    <a:pt x="948690" y="838200"/>
                    <a:pt x="611124" y="838200"/>
                  </a:cubicBezTo>
                  <a:cubicBezTo>
                    <a:pt x="273609" y="838200"/>
                    <a:pt x="0" y="650621"/>
                    <a:pt x="0" y="419100"/>
                  </a:cubicBezTo>
                  <a:cubicBezTo>
                    <a:pt x="0" y="187579"/>
                    <a:pt x="273609" y="0"/>
                    <a:pt x="611124"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70" name="Shape 195">
              <a:extLst>
                <a:ext uri="{FF2B5EF4-FFF2-40B4-BE49-F238E27FC236}">
                  <a16:creationId xmlns:a16="http://schemas.microsoft.com/office/drawing/2014/main" id="{8C6B81F7-B8D5-4A8F-A9B5-DBAD93021301}"/>
                </a:ext>
              </a:extLst>
            </p:cNvPr>
            <p:cNvSpPr/>
            <p:nvPr/>
          </p:nvSpPr>
          <p:spPr>
            <a:xfrm>
              <a:off x="0" y="2476500"/>
              <a:ext cx="1222248" cy="838200"/>
            </a:xfrm>
            <a:custGeom>
              <a:avLst/>
              <a:gdLst/>
              <a:ahLst/>
              <a:cxnLst/>
              <a:rect l="0" t="0" r="0" b="0"/>
              <a:pathLst>
                <a:path w="1222248" h="838200">
                  <a:moveTo>
                    <a:pt x="0" y="419100"/>
                  </a:moveTo>
                  <a:cubicBezTo>
                    <a:pt x="0" y="187579"/>
                    <a:pt x="273609" y="0"/>
                    <a:pt x="611124" y="0"/>
                  </a:cubicBezTo>
                  <a:cubicBezTo>
                    <a:pt x="948690" y="0"/>
                    <a:pt x="1222248" y="187579"/>
                    <a:pt x="1222248" y="419100"/>
                  </a:cubicBezTo>
                  <a:cubicBezTo>
                    <a:pt x="1222248" y="650621"/>
                    <a:pt x="948690" y="838200"/>
                    <a:pt x="611124" y="838200"/>
                  </a:cubicBezTo>
                  <a:cubicBezTo>
                    <a:pt x="273609" y="838200"/>
                    <a:pt x="0" y="650621"/>
                    <a:pt x="0" y="4191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71" name="Rectangle 70">
              <a:extLst>
                <a:ext uri="{FF2B5EF4-FFF2-40B4-BE49-F238E27FC236}">
                  <a16:creationId xmlns:a16="http://schemas.microsoft.com/office/drawing/2014/main" id="{AD419E6E-035C-4877-9F4A-1CE650E0AB56}"/>
                </a:ext>
              </a:extLst>
            </p:cNvPr>
            <p:cNvSpPr/>
            <p:nvPr/>
          </p:nvSpPr>
          <p:spPr>
            <a:xfrm>
              <a:off x="333908" y="2692681"/>
              <a:ext cx="737409"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Server</a:t>
              </a:r>
              <a:endParaRPr lang="en-US" sz="1100">
                <a:solidFill>
                  <a:srgbClr val="000000"/>
                </a:solidFill>
                <a:effectLst/>
                <a:latin typeface="Calibri" panose="020F0502020204030204" pitchFamily="34" charset="0"/>
                <a:ea typeface="Calibri" panose="020F0502020204030204" pitchFamily="34" charset="0"/>
              </a:endParaRPr>
            </a:p>
          </p:txBody>
        </p:sp>
        <p:sp>
          <p:nvSpPr>
            <p:cNvPr id="72" name="Rectangle 71">
              <a:extLst>
                <a:ext uri="{FF2B5EF4-FFF2-40B4-BE49-F238E27FC236}">
                  <a16:creationId xmlns:a16="http://schemas.microsoft.com/office/drawing/2014/main" id="{178F129D-0604-4B08-A6A8-AA6464DD341C}"/>
                </a:ext>
              </a:extLst>
            </p:cNvPr>
            <p:cNvSpPr/>
            <p:nvPr/>
          </p:nvSpPr>
          <p:spPr>
            <a:xfrm>
              <a:off x="269900" y="2906570"/>
              <a:ext cx="90831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73" name="Shape 34101">
              <a:extLst>
                <a:ext uri="{FF2B5EF4-FFF2-40B4-BE49-F238E27FC236}">
                  <a16:creationId xmlns:a16="http://schemas.microsoft.com/office/drawing/2014/main" id="{FBFD5F3B-1FA7-4E07-8241-B8E502054AF1}"/>
                </a:ext>
              </a:extLst>
            </p:cNvPr>
            <p:cNvSpPr/>
            <p:nvPr/>
          </p:nvSpPr>
          <p:spPr>
            <a:xfrm>
              <a:off x="635508" y="2362200"/>
              <a:ext cx="586740" cy="310896"/>
            </a:xfrm>
            <a:custGeom>
              <a:avLst/>
              <a:gdLst/>
              <a:ahLst/>
              <a:cxnLst/>
              <a:rect l="0" t="0" r="0" b="0"/>
              <a:pathLst>
                <a:path w="586740" h="310896">
                  <a:moveTo>
                    <a:pt x="0" y="0"/>
                  </a:moveTo>
                  <a:lnTo>
                    <a:pt x="586740" y="0"/>
                  </a:lnTo>
                  <a:lnTo>
                    <a:pt x="586740" y="310896"/>
                  </a:lnTo>
                  <a:lnTo>
                    <a:pt x="0" y="310896"/>
                  </a:lnTo>
                  <a:lnTo>
                    <a:pt x="0" y="0"/>
                  </a:lnTo>
                </a:path>
              </a:pathLst>
            </a:custGeom>
            <a:ln w="0" cap="flat">
              <a:round/>
            </a:ln>
          </p:spPr>
          <p:style>
            <a:lnRef idx="0">
              <a:srgbClr val="000000">
                <a:alpha val="0"/>
              </a:srgbClr>
            </a:lnRef>
            <a:fillRef idx="1">
              <a:srgbClr val="CCCCFF"/>
            </a:fillRef>
            <a:effectRef idx="0">
              <a:scrgbClr r="0" g="0" b="0"/>
            </a:effectRef>
            <a:fontRef idx="none"/>
          </p:style>
          <p:txBody>
            <a:bodyPr/>
            <a:lstStyle/>
            <a:p>
              <a:endParaRPr lang="en-US"/>
            </a:p>
          </p:txBody>
        </p:sp>
        <p:sp>
          <p:nvSpPr>
            <p:cNvPr id="74" name="Shape 199">
              <a:extLst>
                <a:ext uri="{FF2B5EF4-FFF2-40B4-BE49-F238E27FC236}">
                  <a16:creationId xmlns:a16="http://schemas.microsoft.com/office/drawing/2014/main" id="{3E715AC6-C38E-4A7D-8889-F3764AB8312E}"/>
                </a:ext>
              </a:extLst>
            </p:cNvPr>
            <p:cNvSpPr/>
            <p:nvPr/>
          </p:nvSpPr>
          <p:spPr>
            <a:xfrm>
              <a:off x="635508" y="2362200"/>
              <a:ext cx="586740" cy="310896"/>
            </a:xfrm>
            <a:custGeom>
              <a:avLst/>
              <a:gdLst/>
              <a:ahLst/>
              <a:cxnLst/>
              <a:rect l="0" t="0" r="0" b="0"/>
              <a:pathLst>
                <a:path w="586740" h="310896">
                  <a:moveTo>
                    <a:pt x="0" y="310896"/>
                  </a:moveTo>
                  <a:lnTo>
                    <a:pt x="586740" y="310896"/>
                  </a:lnTo>
                  <a:lnTo>
                    <a:pt x="586740" y="0"/>
                  </a:lnTo>
                  <a:lnTo>
                    <a:pt x="0" y="0"/>
                  </a:lnTo>
                  <a:close/>
                </a:path>
              </a:pathLst>
            </a:custGeom>
            <a:ln w="28956" cap="flat">
              <a:miter lim="101600"/>
            </a:ln>
          </p:spPr>
          <p:style>
            <a:lnRef idx="1">
              <a:srgbClr val="000000"/>
            </a:lnRef>
            <a:fillRef idx="0">
              <a:srgbClr val="000000">
                <a:alpha val="0"/>
              </a:srgbClr>
            </a:fillRef>
            <a:effectRef idx="0">
              <a:scrgbClr r="0" g="0" b="0"/>
            </a:effectRef>
            <a:fontRef idx="none"/>
          </p:style>
          <p:txBody>
            <a:bodyPr/>
            <a:lstStyle/>
            <a:p>
              <a:endParaRPr lang="en-US"/>
            </a:p>
          </p:txBody>
        </p:sp>
        <p:sp>
          <p:nvSpPr>
            <p:cNvPr id="75" name="Rectangle 74">
              <a:extLst>
                <a:ext uri="{FF2B5EF4-FFF2-40B4-BE49-F238E27FC236}">
                  <a16:creationId xmlns:a16="http://schemas.microsoft.com/office/drawing/2014/main" id="{9B0CAB73-7E43-4825-9931-E9340EC5818A}"/>
                </a:ext>
              </a:extLst>
            </p:cNvPr>
            <p:cNvSpPr/>
            <p:nvPr/>
          </p:nvSpPr>
          <p:spPr>
            <a:xfrm>
              <a:off x="737743" y="2421938"/>
              <a:ext cx="513785"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PGA</a:t>
              </a:r>
              <a:endParaRPr lang="en-US" sz="1100">
                <a:solidFill>
                  <a:srgbClr val="000000"/>
                </a:solidFill>
                <a:effectLst/>
                <a:latin typeface="Calibri" panose="020F0502020204030204" pitchFamily="34" charset="0"/>
                <a:ea typeface="Calibri" panose="020F0502020204030204" pitchFamily="34" charset="0"/>
              </a:endParaRPr>
            </a:p>
          </p:txBody>
        </p:sp>
        <p:pic>
          <p:nvPicPr>
            <p:cNvPr id="76" name="Picture 75">
              <a:extLst>
                <a:ext uri="{FF2B5EF4-FFF2-40B4-BE49-F238E27FC236}">
                  <a16:creationId xmlns:a16="http://schemas.microsoft.com/office/drawing/2014/main" id="{2BBDB942-CF3B-42E5-914A-649C82CC670B}"/>
                </a:ext>
              </a:extLst>
            </p:cNvPr>
            <p:cNvPicPr/>
            <p:nvPr/>
          </p:nvPicPr>
          <p:blipFill>
            <a:blip r:embed="rId23"/>
            <a:stretch>
              <a:fillRect/>
            </a:stretch>
          </p:blipFill>
          <p:spPr>
            <a:xfrm>
              <a:off x="5751322" y="4423918"/>
              <a:ext cx="975360" cy="454152"/>
            </a:xfrm>
            <a:prstGeom prst="rect">
              <a:avLst/>
            </a:prstGeom>
          </p:spPr>
        </p:pic>
        <p:pic>
          <p:nvPicPr>
            <p:cNvPr id="77" name="Picture 76">
              <a:extLst>
                <a:ext uri="{FF2B5EF4-FFF2-40B4-BE49-F238E27FC236}">
                  <a16:creationId xmlns:a16="http://schemas.microsoft.com/office/drawing/2014/main" id="{CAF1665C-0AF7-4D28-A720-94D5E67197DC}"/>
                </a:ext>
              </a:extLst>
            </p:cNvPr>
            <p:cNvPicPr/>
            <p:nvPr/>
          </p:nvPicPr>
          <p:blipFill>
            <a:blip r:embed="rId24"/>
            <a:stretch>
              <a:fillRect/>
            </a:stretch>
          </p:blipFill>
          <p:spPr>
            <a:xfrm>
              <a:off x="5751322" y="4271518"/>
              <a:ext cx="975360" cy="292608"/>
            </a:xfrm>
            <a:prstGeom prst="rect">
              <a:avLst/>
            </a:prstGeom>
          </p:spPr>
        </p:pic>
        <p:pic>
          <p:nvPicPr>
            <p:cNvPr id="78" name="Picture 77">
              <a:extLst>
                <a:ext uri="{FF2B5EF4-FFF2-40B4-BE49-F238E27FC236}">
                  <a16:creationId xmlns:a16="http://schemas.microsoft.com/office/drawing/2014/main" id="{26552B8A-30ED-4A1F-940A-9A4108B64D22}"/>
                </a:ext>
              </a:extLst>
            </p:cNvPr>
            <p:cNvPicPr/>
            <p:nvPr/>
          </p:nvPicPr>
          <p:blipFill>
            <a:blip r:embed="rId25"/>
            <a:stretch>
              <a:fillRect/>
            </a:stretch>
          </p:blipFill>
          <p:spPr>
            <a:xfrm>
              <a:off x="5751322" y="4734814"/>
              <a:ext cx="975360" cy="292608"/>
            </a:xfrm>
            <a:prstGeom prst="rect">
              <a:avLst/>
            </a:prstGeom>
          </p:spPr>
        </p:pic>
        <p:sp>
          <p:nvSpPr>
            <p:cNvPr id="79" name="Rectangle 78">
              <a:extLst>
                <a:ext uri="{FF2B5EF4-FFF2-40B4-BE49-F238E27FC236}">
                  <a16:creationId xmlns:a16="http://schemas.microsoft.com/office/drawing/2014/main" id="{DCD044F6-7620-49F1-8A8F-DA07CE6D6C32}"/>
                </a:ext>
              </a:extLst>
            </p:cNvPr>
            <p:cNvSpPr/>
            <p:nvPr/>
          </p:nvSpPr>
          <p:spPr>
            <a:xfrm>
              <a:off x="5838571" y="4418124"/>
              <a:ext cx="1070454"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Archived </a:t>
              </a:r>
              <a:endParaRPr lang="en-US" sz="1100">
                <a:solidFill>
                  <a:srgbClr val="000000"/>
                </a:solidFill>
                <a:effectLst/>
                <a:latin typeface="Calibri" panose="020F0502020204030204" pitchFamily="34" charset="0"/>
                <a:ea typeface="Calibri" panose="020F0502020204030204" pitchFamily="34" charset="0"/>
              </a:endParaRPr>
            </a:p>
          </p:txBody>
        </p:sp>
        <p:sp>
          <p:nvSpPr>
            <p:cNvPr id="80" name="Rectangle 79">
              <a:extLst>
                <a:ext uri="{FF2B5EF4-FFF2-40B4-BE49-F238E27FC236}">
                  <a16:creationId xmlns:a16="http://schemas.microsoft.com/office/drawing/2014/main" id="{A061D416-390D-402D-A8D5-C3A79273F685}"/>
                </a:ext>
              </a:extLst>
            </p:cNvPr>
            <p:cNvSpPr/>
            <p:nvPr/>
          </p:nvSpPr>
          <p:spPr>
            <a:xfrm>
              <a:off x="5905627" y="4631459"/>
              <a:ext cx="89337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log files</a:t>
              </a:r>
              <a:endParaRPr lang="en-US" sz="1100">
                <a:solidFill>
                  <a:srgbClr val="000000"/>
                </a:solidFill>
                <a:effectLst/>
                <a:latin typeface="Calibri" panose="020F0502020204030204" pitchFamily="34" charset="0"/>
                <a:ea typeface="Calibri" panose="020F0502020204030204" pitchFamily="34" charset="0"/>
              </a:endParaRPr>
            </a:p>
          </p:txBody>
        </p:sp>
        <p:sp>
          <p:nvSpPr>
            <p:cNvPr id="81" name="Shape 206">
              <a:extLst>
                <a:ext uri="{FF2B5EF4-FFF2-40B4-BE49-F238E27FC236}">
                  <a16:creationId xmlns:a16="http://schemas.microsoft.com/office/drawing/2014/main" id="{56ED6FBC-1356-48CF-8C33-4C3AEB074486}"/>
                </a:ext>
              </a:extLst>
            </p:cNvPr>
            <p:cNvSpPr/>
            <p:nvPr/>
          </p:nvSpPr>
          <p:spPr>
            <a:xfrm>
              <a:off x="38100" y="4267200"/>
              <a:ext cx="1188720" cy="850392"/>
            </a:xfrm>
            <a:custGeom>
              <a:avLst/>
              <a:gdLst/>
              <a:ahLst/>
              <a:cxnLst/>
              <a:rect l="0" t="0" r="0" b="0"/>
              <a:pathLst>
                <a:path w="1188720" h="850392">
                  <a:moveTo>
                    <a:pt x="594360" y="0"/>
                  </a:moveTo>
                  <a:cubicBezTo>
                    <a:pt x="922655" y="0"/>
                    <a:pt x="1188720" y="190373"/>
                    <a:pt x="1188720" y="425196"/>
                  </a:cubicBezTo>
                  <a:cubicBezTo>
                    <a:pt x="1188720" y="660019"/>
                    <a:pt x="922655" y="850392"/>
                    <a:pt x="594360" y="850392"/>
                  </a:cubicBezTo>
                  <a:cubicBezTo>
                    <a:pt x="266103" y="850392"/>
                    <a:pt x="0" y="660019"/>
                    <a:pt x="0" y="425196"/>
                  </a:cubicBezTo>
                  <a:cubicBezTo>
                    <a:pt x="0" y="190373"/>
                    <a:pt x="266103" y="0"/>
                    <a:pt x="594360" y="0"/>
                  </a:cubicBezTo>
                  <a:close/>
                </a:path>
              </a:pathLst>
            </a:custGeom>
            <a:ln w="0" cap="flat">
              <a:miter lim="101600"/>
            </a:ln>
          </p:spPr>
          <p:style>
            <a:lnRef idx="0">
              <a:srgbClr val="000000">
                <a:alpha val="0"/>
              </a:srgbClr>
            </a:lnRef>
            <a:fillRef idx="1">
              <a:srgbClr val="CCFFFF"/>
            </a:fillRef>
            <a:effectRef idx="0">
              <a:scrgbClr r="0" g="0" b="0"/>
            </a:effectRef>
            <a:fontRef idx="none"/>
          </p:style>
          <p:txBody>
            <a:bodyPr/>
            <a:lstStyle/>
            <a:p>
              <a:endParaRPr lang="en-US"/>
            </a:p>
          </p:txBody>
        </p:sp>
        <p:sp>
          <p:nvSpPr>
            <p:cNvPr id="82" name="Shape 207">
              <a:extLst>
                <a:ext uri="{FF2B5EF4-FFF2-40B4-BE49-F238E27FC236}">
                  <a16:creationId xmlns:a16="http://schemas.microsoft.com/office/drawing/2014/main" id="{DBBA1A0E-3473-4799-824F-66F2E5679E7D}"/>
                </a:ext>
              </a:extLst>
            </p:cNvPr>
            <p:cNvSpPr/>
            <p:nvPr/>
          </p:nvSpPr>
          <p:spPr>
            <a:xfrm>
              <a:off x="38100" y="4267200"/>
              <a:ext cx="1188720" cy="850392"/>
            </a:xfrm>
            <a:custGeom>
              <a:avLst/>
              <a:gdLst/>
              <a:ahLst/>
              <a:cxnLst/>
              <a:rect l="0" t="0" r="0" b="0"/>
              <a:pathLst>
                <a:path w="1188720" h="850392">
                  <a:moveTo>
                    <a:pt x="0" y="425196"/>
                  </a:moveTo>
                  <a:cubicBezTo>
                    <a:pt x="0" y="190373"/>
                    <a:pt x="266103" y="0"/>
                    <a:pt x="594360" y="0"/>
                  </a:cubicBezTo>
                  <a:cubicBezTo>
                    <a:pt x="922655" y="0"/>
                    <a:pt x="1188720" y="190373"/>
                    <a:pt x="1188720" y="425196"/>
                  </a:cubicBezTo>
                  <a:cubicBezTo>
                    <a:pt x="1188720" y="660019"/>
                    <a:pt x="922655" y="850392"/>
                    <a:pt x="594360" y="850392"/>
                  </a:cubicBezTo>
                  <a:cubicBezTo>
                    <a:pt x="266103" y="850392"/>
                    <a:pt x="0" y="660019"/>
                    <a:pt x="0" y="425196"/>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83" name="Rectangle 82">
              <a:extLst>
                <a:ext uri="{FF2B5EF4-FFF2-40B4-BE49-F238E27FC236}">
                  <a16:creationId xmlns:a16="http://schemas.microsoft.com/office/drawing/2014/main" id="{FE22AD18-E7D1-4161-983F-9AEE926D9718}"/>
                </a:ext>
              </a:extLst>
            </p:cNvPr>
            <p:cNvSpPr/>
            <p:nvPr/>
          </p:nvSpPr>
          <p:spPr>
            <a:xfrm>
              <a:off x="432664" y="4490111"/>
              <a:ext cx="526935" cy="26487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84" name="Rectangle 83">
              <a:extLst>
                <a:ext uri="{FF2B5EF4-FFF2-40B4-BE49-F238E27FC236}">
                  <a16:creationId xmlns:a16="http://schemas.microsoft.com/office/drawing/2014/main" id="{953DBC11-7DB7-46A6-B414-B16AE3CD35AE}"/>
                </a:ext>
              </a:extLst>
            </p:cNvPr>
            <p:cNvSpPr/>
            <p:nvPr/>
          </p:nvSpPr>
          <p:spPr>
            <a:xfrm>
              <a:off x="290932" y="4704001"/>
              <a:ext cx="90831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85" name="Rectangle 84">
              <a:extLst>
                <a:ext uri="{FF2B5EF4-FFF2-40B4-BE49-F238E27FC236}">
                  <a16:creationId xmlns:a16="http://schemas.microsoft.com/office/drawing/2014/main" id="{FE1018CB-CA74-4FAE-9542-D4D77C005CAF}"/>
                </a:ext>
              </a:extLst>
            </p:cNvPr>
            <p:cNvSpPr/>
            <p:nvPr/>
          </p:nvSpPr>
          <p:spPr>
            <a:xfrm>
              <a:off x="3511804" y="7287"/>
              <a:ext cx="960729"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Instance</a:t>
              </a:r>
              <a:endParaRPr lang="en-US" sz="1100">
                <a:solidFill>
                  <a:srgbClr val="000000"/>
                </a:solidFill>
                <a:effectLst/>
                <a:latin typeface="Calibri" panose="020F0502020204030204" pitchFamily="34" charset="0"/>
                <a:ea typeface="Calibri" panose="020F0502020204030204" pitchFamily="34" charset="0"/>
              </a:endParaRPr>
            </a:p>
          </p:txBody>
        </p:sp>
        <p:sp>
          <p:nvSpPr>
            <p:cNvPr id="86" name="Shape 211">
              <a:extLst>
                <a:ext uri="{FF2B5EF4-FFF2-40B4-BE49-F238E27FC236}">
                  <a16:creationId xmlns:a16="http://schemas.microsoft.com/office/drawing/2014/main" id="{6C5F1D39-120A-46B6-954A-0AF92C3ACDD4}"/>
                </a:ext>
              </a:extLst>
            </p:cNvPr>
            <p:cNvSpPr/>
            <p:nvPr/>
          </p:nvSpPr>
          <p:spPr>
            <a:xfrm>
              <a:off x="4064508" y="259080"/>
              <a:ext cx="790956" cy="426720"/>
            </a:xfrm>
            <a:custGeom>
              <a:avLst/>
              <a:gdLst/>
              <a:ahLst/>
              <a:cxnLst/>
              <a:rect l="0" t="0" r="0" b="0"/>
              <a:pathLst>
                <a:path w="790956" h="426720">
                  <a:moveTo>
                    <a:pt x="395478" y="0"/>
                  </a:moveTo>
                  <a:cubicBezTo>
                    <a:pt x="613918" y="0"/>
                    <a:pt x="790956" y="95504"/>
                    <a:pt x="790956" y="213360"/>
                  </a:cubicBezTo>
                  <a:cubicBezTo>
                    <a:pt x="790956" y="331216"/>
                    <a:pt x="613918" y="426720"/>
                    <a:pt x="395478" y="426720"/>
                  </a:cubicBezTo>
                  <a:cubicBezTo>
                    <a:pt x="177038" y="426720"/>
                    <a:pt x="0" y="331216"/>
                    <a:pt x="0" y="213360"/>
                  </a:cubicBezTo>
                  <a:cubicBezTo>
                    <a:pt x="0" y="95504"/>
                    <a:pt x="177038" y="0"/>
                    <a:pt x="395478"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87" name="Shape 212">
              <a:extLst>
                <a:ext uri="{FF2B5EF4-FFF2-40B4-BE49-F238E27FC236}">
                  <a16:creationId xmlns:a16="http://schemas.microsoft.com/office/drawing/2014/main" id="{85CF5712-A237-45AB-9CC0-20EF29AF76C8}"/>
                </a:ext>
              </a:extLst>
            </p:cNvPr>
            <p:cNvSpPr/>
            <p:nvPr/>
          </p:nvSpPr>
          <p:spPr>
            <a:xfrm>
              <a:off x="4064508" y="259080"/>
              <a:ext cx="790956" cy="426720"/>
            </a:xfrm>
            <a:custGeom>
              <a:avLst/>
              <a:gdLst/>
              <a:ahLst/>
              <a:cxnLst/>
              <a:rect l="0" t="0" r="0" b="0"/>
              <a:pathLst>
                <a:path w="790956" h="426720">
                  <a:moveTo>
                    <a:pt x="0" y="213360"/>
                  </a:moveTo>
                  <a:cubicBezTo>
                    <a:pt x="0" y="95504"/>
                    <a:pt x="177038" y="0"/>
                    <a:pt x="395478" y="0"/>
                  </a:cubicBezTo>
                  <a:cubicBezTo>
                    <a:pt x="613918" y="0"/>
                    <a:pt x="790956" y="95504"/>
                    <a:pt x="790956" y="213360"/>
                  </a:cubicBezTo>
                  <a:cubicBezTo>
                    <a:pt x="790956" y="331216"/>
                    <a:pt x="613918" y="426720"/>
                    <a:pt x="395478" y="426720"/>
                  </a:cubicBezTo>
                  <a:cubicBezTo>
                    <a:pt x="177038" y="426720"/>
                    <a:pt x="0" y="331216"/>
                    <a:pt x="0" y="21336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88" name="Rectangle 87">
              <a:extLst>
                <a:ext uri="{FF2B5EF4-FFF2-40B4-BE49-F238E27FC236}">
                  <a16:creationId xmlns:a16="http://schemas.microsoft.com/office/drawing/2014/main" id="{4CE4D39A-6439-4F9E-BED2-2B4B8FDD5A7B}"/>
                </a:ext>
              </a:extLst>
            </p:cNvPr>
            <p:cNvSpPr/>
            <p:nvPr/>
          </p:nvSpPr>
          <p:spPr>
            <a:xfrm>
              <a:off x="4261866" y="389868"/>
              <a:ext cx="586105"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RECO</a:t>
              </a:r>
              <a:endParaRPr lang="en-US" sz="1100">
                <a:solidFill>
                  <a:srgbClr val="000000"/>
                </a:solidFill>
                <a:effectLst/>
                <a:latin typeface="Calibri" panose="020F0502020204030204" pitchFamily="34" charset="0"/>
                <a:ea typeface="Calibri" panose="020F0502020204030204" pitchFamily="34" charset="0"/>
              </a:endParaRPr>
            </a:p>
          </p:txBody>
        </p:sp>
        <p:sp>
          <p:nvSpPr>
            <p:cNvPr id="89" name="Shape 214">
              <a:extLst>
                <a:ext uri="{FF2B5EF4-FFF2-40B4-BE49-F238E27FC236}">
                  <a16:creationId xmlns:a16="http://schemas.microsoft.com/office/drawing/2014/main" id="{38E57849-C033-4972-897D-76B152B8654B}"/>
                </a:ext>
              </a:extLst>
            </p:cNvPr>
            <p:cNvSpPr/>
            <p:nvPr/>
          </p:nvSpPr>
          <p:spPr>
            <a:xfrm>
              <a:off x="5664708" y="2743200"/>
              <a:ext cx="757428" cy="348996"/>
            </a:xfrm>
            <a:custGeom>
              <a:avLst/>
              <a:gdLst/>
              <a:ahLst/>
              <a:cxnLst/>
              <a:rect l="0" t="0" r="0" b="0"/>
              <a:pathLst>
                <a:path w="757428" h="348996">
                  <a:moveTo>
                    <a:pt x="378714" y="0"/>
                  </a:moveTo>
                  <a:cubicBezTo>
                    <a:pt x="587883" y="0"/>
                    <a:pt x="757428" y="78105"/>
                    <a:pt x="757428" y="174498"/>
                  </a:cubicBezTo>
                  <a:cubicBezTo>
                    <a:pt x="757428" y="270891"/>
                    <a:pt x="587883" y="348996"/>
                    <a:pt x="378714" y="348996"/>
                  </a:cubicBezTo>
                  <a:cubicBezTo>
                    <a:pt x="169545" y="348996"/>
                    <a:pt x="0" y="270891"/>
                    <a:pt x="0" y="174498"/>
                  </a:cubicBezTo>
                  <a:cubicBezTo>
                    <a:pt x="0" y="78105"/>
                    <a:pt x="169545" y="0"/>
                    <a:pt x="378714"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90" name="Shape 215">
              <a:extLst>
                <a:ext uri="{FF2B5EF4-FFF2-40B4-BE49-F238E27FC236}">
                  <a16:creationId xmlns:a16="http://schemas.microsoft.com/office/drawing/2014/main" id="{E3281D6B-0D04-4C67-8EA6-D2730F5D5074}"/>
                </a:ext>
              </a:extLst>
            </p:cNvPr>
            <p:cNvSpPr/>
            <p:nvPr/>
          </p:nvSpPr>
          <p:spPr>
            <a:xfrm>
              <a:off x="5664708" y="2743200"/>
              <a:ext cx="757428" cy="348996"/>
            </a:xfrm>
            <a:custGeom>
              <a:avLst/>
              <a:gdLst/>
              <a:ahLst/>
              <a:cxnLst/>
              <a:rect l="0" t="0" r="0" b="0"/>
              <a:pathLst>
                <a:path w="757428" h="348996">
                  <a:moveTo>
                    <a:pt x="0" y="174498"/>
                  </a:moveTo>
                  <a:cubicBezTo>
                    <a:pt x="0" y="78105"/>
                    <a:pt x="169545" y="0"/>
                    <a:pt x="378714" y="0"/>
                  </a:cubicBezTo>
                  <a:cubicBezTo>
                    <a:pt x="587883" y="0"/>
                    <a:pt x="757428" y="78105"/>
                    <a:pt x="757428" y="174498"/>
                  </a:cubicBezTo>
                  <a:cubicBezTo>
                    <a:pt x="757428" y="270891"/>
                    <a:pt x="587883" y="348996"/>
                    <a:pt x="378714" y="348996"/>
                  </a:cubicBezTo>
                  <a:cubicBezTo>
                    <a:pt x="169545" y="348996"/>
                    <a:pt x="0" y="270891"/>
                    <a:pt x="0" y="174498"/>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91" name="Rectangle 90">
              <a:extLst>
                <a:ext uri="{FF2B5EF4-FFF2-40B4-BE49-F238E27FC236}">
                  <a16:creationId xmlns:a16="http://schemas.microsoft.com/office/drawing/2014/main" id="{163FC544-B5B9-4E60-A078-6AC91DDE8622}"/>
                </a:ext>
              </a:extLst>
            </p:cNvPr>
            <p:cNvSpPr/>
            <p:nvPr/>
          </p:nvSpPr>
          <p:spPr>
            <a:xfrm>
              <a:off x="5834634" y="2835888"/>
              <a:ext cx="432632"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ARC</a:t>
              </a:r>
              <a:endParaRPr lang="en-US" sz="1100">
                <a:solidFill>
                  <a:srgbClr val="000000"/>
                </a:solidFill>
                <a:effectLst/>
                <a:latin typeface="Calibri" panose="020F0502020204030204" pitchFamily="34" charset="0"/>
                <a:ea typeface="Calibri" panose="020F0502020204030204" pitchFamily="34" charset="0"/>
              </a:endParaRPr>
            </a:p>
          </p:txBody>
        </p:sp>
        <p:sp>
          <p:nvSpPr>
            <p:cNvPr id="92" name="Rectangle 91">
              <a:extLst>
                <a:ext uri="{FF2B5EF4-FFF2-40B4-BE49-F238E27FC236}">
                  <a16:creationId xmlns:a16="http://schemas.microsoft.com/office/drawing/2014/main" id="{497825BC-4AAF-4C8E-8E0D-E843756DC811}"/>
                </a:ext>
              </a:extLst>
            </p:cNvPr>
            <p:cNvSpPr/>
            <p:nvPr/>
          </p:nvSpPr>
          <p:spPr>
            <a:xfrm>
              <a:off x="6159246" y="2835888"/>
              <a:ext cx="124060"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sp>
          <p:nvSpPr>
            <p:cNvPr id="93" name="Shape 218">
              <a:extLst>
                <a:ext uri="{FF2B5EF4-FFF2-40B4-BE49-F238E27FC236}">
                  <a16:creationId xmlns:a16="http://schemas.microsoft.com/office/drawing/2014/main" id="{D850FD27-3FCD-48F2-98F4-9D26672EAA7A}"/>
                </a:ext>
              </a:extLst>
            </p:cNvPr>
            <p:cNvSpPr/>
            <p:nvPr/>
          </p:nvSpPr>
          <p:spPr>
            <a:xfrm>
              <a:off x="530352" y="3323844"/>
              <a:ext cx="57912" cy="943356"/>
            </a:xfrm>
            <a:custGeom>
              <a:avLst/>
              <a:gdLst/>
              <a:ahLst/>
              <a:cxnLst/>
              <a:rect l="0" t="0" r="0" b="0"/>
              <a:pathLst>
                <a:path w="57912" h="943356">
                  <a:moveTo>
                    <a:pt x="28956" y="0"/>
                  </a:moveTo>
                  <a:lnTo>
                    <a:pt x="57912" y="57912"/>
                  </a:lnTo>
                  <a:lnTo>
                    <a:pt x="43434" y="57912"/>
                  </a:lnTo>
                  <a:lnTo>
                    <a:pt x="43434" y="885444"/>
                  </a:lnTo>
                  <a:lnTo>
                    <a:pt x="57912" y="885444"/>
                  </a:lnTo>
                  <a:lnTo>
                    <a:pt x="28956" y="943356"/>
                  </a:lnTo>
                  <a:lnTo>
                    <a:pt x="0" y="885444"/>
                  </a:lnTo>
                  <a:lnTo>
                    <a:pt x="14478" y="885444"/>
                  </a:lnTo>
                  <a:lnTo>
                    <a:pt x="14478" y="57912"/>
                  </a:lnTo>
                  <a:lnTo>
                    <a:pt x="0" y="57912"/>
                  </a:lnTo>
                  <a:lnTo>
                    <a:pt x="28956"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4" name="Shape 219">
              <a:extLst>
                <a:ext uri="{FF2B5EF4-FFF2-40B4-BE49-F238E27FC236}">
                  <a16:creationId xmlns:a16="http://schemas.microsoft.com/office/drawing/2014/main" id="{E93574CE-3A64-45E0-800D-2B5400D43FCA}"/>
                </a:ext>
              </a:extLst>
            </p:cNvPr>
            <p:cNvSpPr/>
            <p:nvPr/>
          </p:nvSpPr>
          <p:spPr>
            <a:xfrm>
              <a:off x="2435352" y="2502408"/>
              <a:ext cx="57912" cy="272796"/>
            </a:xfrm>
            <a:custGeom>
              <a:avLst/>
              <a:gdLst/>
              <a:ahLst/>
              <a:cxnLst/>
              <a:rect l="0" t="0" r="0" b="0"/>
              <a:pathLst>
                <a:path w="57912" h="272796">
                  <a:moveTo>
                    <a:pt x="14478" y="0"/>
                  </a:moveTo>
                  <a:lnTo>
                    <a:pt x="43434" y="0"/>
                  </a:lnTo>
                  <a:lnTo>
                    <a:pt x="43434" y="214884"/>
                  </a:lnTo>
                  <a:lnTo>
                    <a:pt x="57912" y="214884"/>
                  </a:lnTo>
                  <a:lnTo>
                    <a:pt x="28956" y="272796"/>
                  </a:lnTo>
                  <a:lnTo>
                    <a:pt x="0" y="214884"/>
                  </a:lnTo>
                  <a:lnTo>
                    <a:pt x="14478" y="214884"/>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5" name="Rectangle 94">
              <a:extLst>
                <a:ext uri="{FF2B5EF4-FFF2-40B4-BE49-F238E27FC236}">
                  <a16:creationId xmlns:a16="http://schemas.microsoft.com/office/drawing/2014/main" id="{AF56D962-2738-4DE2-BC09-593D81C4670C}"/>
                </a:ext>
              </a:extLst>
            </p:cNvPr>
            <p:cNvSpPr/>
            <p:nvPr/>
          </p:nvSpPr>
          <p:spPr>
            <a:xfrm>
              <a:off x="2577592" y="1004089"/>
              <a:ext cx="514123" cy="26487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SGA</a:t>
              </a:r>
              <a:endParaRPr lang="en-US" sz="1100">
                <a:solidFill>
                  <a:srgbClr val="000000"/>
                </a:solidFill>
                <a:effectLst/>
                <a:latin typeface="Calibri" panose="020F0502020204030204" pitchFamily="34" charset="0"/>
                <a:ea typeface="Calibri" panose="020F0502020204030204" pitchFamily="34" charset="0"/>
              </a:endParaRPr>
            </a:p>
          </p:txBody>
        </p:sp>
        <p:sp>
          <p:nvSpPr>
            <p:cNvPr id="96" name="Shape 221">
              <a:extLst>
                <a:ext uri="{FF2B5EF4-FFF2-40B4-BE49-F238E27FC236}">
                  <a16:creationId xmlns:a16="http://schemas.microsoft.com/office/drawing/2014/main" id="{76407400-B11D-4A8F-BC7E-1F38E5711624}"/>
                </a:ext>
              </a:extLst>
            </p:cNvPr>
            <p:cNvSpPr/>
            <p:nvPr/>
          </p:nvSpPr>
          <p:spPr>
            <a:xfrm>
              <a:off x="2511552" y="697992"/>
              <a:ext cx="57912" cy="228600"/>
            </a:xfrm>
            <a:custGeom>
              <a:avLst/>
              <a:gdLst/>
              <a:ahLst/>
              <a:cxnLst/>
              <a:rect l="0" t="0" r="0" b="0"/>
              <a:pathLst>
                <a:path w="57912" h="228600">
                  <a:moveTo>
                    <a:pt x="14478" y="0"/>
                  </a:moveTo>
                  <a:lnTo>
                    <a:pt x="43434" y="0"/>
                  </a:lnTo>
                  <a:lnTo>
                    <a:pt x="43434" y="170688"/>
                  </a:lnTo>
                  <a:lnTo>
                    <a:pt x="57912" y="170688"/>
                  </a:lnTo>
                  <a:lnTo>
                    <a:pt x="28956" y="228600"/>
                  </a:lnTo>
                  <a:lnTo>
                    <a:pt x="0" y="170688"/>
                  </a:lnTo>
                  <a:lnTo>
                    <a:pt x="14478" y="17068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7" name="Shape 222">
              <a:extLst>
                <a:ext uri="{FF2B5EF4-FFF2-40B4-BE49-F238E27FC236}">
                  <a16:creationId xmlns:a16="http://schemas.microsoft.com/office/drawing/2014/main" id="{FE00C172-A903-45AC-969C-D495CFFAC103}"/>
                </a:ext>
              </a:extLst>
            </p:cNvPr>
            <p:cNvSpPr/>
            <p:nvPr/>
          </p:nvSpPr>
          <p:spPr>
            <a:xfrm>
              <a:off x="3451860" y="697992"/>
              <a:ext cx="57912" cy="228600"/>
            </a:xfrm>
            <a:custGeom>
              <a:avLst/>
              <a:gdLst/>
              <a:ahLst/>
              <a:cxnLst/>
              <a:rect l="0" t="0" r="0" b="0"/>
              <a:pathLst>
                <a:path w="57912" h="228600">
                  <a:moveTo>
                    <a:pt x="14478" y="0"/>
                  </a:moveTo>
                  <a:lnTo>
                    <a:pt x="43434" y="0"/>
                  </a:lnTo>
                  <a:lnTo>
                    <a:pt x="43434" y="170688"/>
                  </a:lnTo>
                  <a:lnTo>
                    <a:pt x="57912" y="170688"/>
                  </a:lnTo>
                  <a:lnTo>
                    <a:pt x="28956" y="228600"/>
                  </a:lnTo>
                  <a:lnTo>
                    <a:pt x="0" y="170688"/>
                  </a:lnTo>
                  <a:lnTo>
                    <a:pt x="14478" y="17068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8" name="Shape 223">
              <a:extLst>
                <a:ext uri="{FF2B5EF4-FFF2-40B4-BE49-F238E27FC236}">
                  <a16:creationId xmlns:a16="http://schemas.microsoft.com/office/drawing/2014/main" id="{109D7721-87F3-448E-B4EC-EC4E196F1416}"/>
                </a:ext>
              </a:extLst>
            </p:cNvPr>
            <p:cNvSpPr/>
            <p:nvPr/>
          </p:nvSpPr>
          <p:spPr>
            <a:xfrm>
              <a:off x="4442460" y="685800"/>
              <a:ext cx="57912" cy="240792"/>
            </a:xfrm>
            <a:custGeom>
              <a:avLst/>
              <a:gdLst/>
              <a:ahLst/>
              <a:cxnLst/>
              <a:rect l="0" t="0" r="0" b="0"/>
              <a:pathLst>
                <a:path w="57912" h="240792">
                  <a:moveTo>
                    <a:pt x="14478" y="0"/>
                  </a:moveTo>
                  <a:lnTo>
                    <a:pt x="43434" y="0"/>
                  </a:lnTo>
                  <a:lnTo>
                    <a:pt x="43434" y="182880"/>
                  </a:lnTo>
                  <a:lnTo>
                    <a:pt x="57912" y="182880"/>
                  </a:lnTo>
                  <a:lnTo>
                    <a:pt x="28956" y="240792"/>
                  </a:lnTo>
                  <a:lnTo>
                    <a:pt x="0" y="182880"/>
                  </a:lnTo>
                  <a:lnTo>
                    <a:pt x="14478" y="182880"/>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99" name="Shape 224">
              <a:extLst>
                <a:ext uri="{FF2B5EF4-FFF2-40B4-BE49-F238E27FC236}">
                  <a16:creationId xmlns:a16="http://schemas.microsoft.com/office/drawing/2014/main" id="{FCDB11B8-B030-4598-80C5-83EBA440AEF7}"/>
                </a:ext>
              </a:extLst>
            </p:cNvPr>
            <p:cNvSpPr/>
            <p:nvPr/>
          </p:nvSpPr>
          <p:spPr>
            <a:xfrm>
              <a:off x="5074920" y="3019044"/>
              <a:ext cx="57912" cy="457200"/>
            </a:xfrm>
            <a:custGeom>
              <a:avLst/>
              <a:gdLst/>
              <a:ahLst/>
              <a:cxnLst/>
              <a:rect l="0" t="0" r="0" b="0"/>
              <a:pathLst>
                <a:path w="57912" h="457200">
                  <a:moveTo>
                    <a:pt x="14478" y="0"/>
                  </a:moveTo>
                  <a:lnTo>
                    <a:pt x="43434" y="0"/>
                  </a:lnTo>
                  <a:lnTo>
                    <a:pt x="43434" y="399288"/>
                  </a:lnTo>
                  <a:lnTo>
                    <a:pt x="57912" y="399288"/>
                  </a:lnTo>
                  <a:lnTo>
                    <a:pt x="28956" y="457200"/>
                  </a:lnTo>
                  <a:lnTo>
                    <a:pt x="0" y="399288"/>
                  </a:lnTo>
                  <a:lnTo>
                    <a:pt x="14478" y="39928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00" name="Shape 225">
              <a:extLst>
                <a:ext uri="{FF2B5EF4-FFF2-40B4-BE49-F238E27FC236}">
                  <a16:creationId xmlns:a16="http://schemas.microsoft.com/office/drawing/2014/main" id="{582083CC-CF49-4054-8C44-E4A6844A1157}"/>
                </a:ext>
              </a:extLst>
            </p:cNvPr>
            <p:cNvSpPr/>
            <p:nvPr/>
          </p:nvSpPr>
          <p:spPr>
            <a:xfrm>
              <a:off x="6213349" y="3019044"/>
              <a:ext cx="57912" cy="1124712"/>
            </a:xfrm>
            <a:custGeom>
              <a:avLst/>
              <a:gdLst/>
              <a:ahLst/>
              <a:cxnLst/>
              <a:rect l="0" t="0" r="0" b="0"/>
              <a:pathLst>
                <a:path w="57912" h="1124712">
                  <a:moveTo>
                    <a:pt x="14478" y="0"/>
                  </a:moveTo>
                  <a:lnTo>
                    <a:pt x="43434" y="0"/>
                  </a:lnTo>
                  <a:lnTo>
                    <a:pt x="43434" y="1066800"/>
                  </a:lnTo>
                  <a:lnTo>
                    <a:pt x="57912" y="1066800"/>
                  </a:lnTo>
                  <a:lnTo>
                    <a:pt x="28956" y="1124712"/>
                  </a:lnTo>
                  <a:lnTo>
                    <a:pt x="0" y="1066800"/>
                  </a:lnTo>
                  <a:lnTo>
                    <a:pt x="14478" y="1066800"/>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01" name="Shape 226">
              <a:extLst>
                <a:ext uri="{FF2B5EF4-FFF2-40B4-BE49-F238E27FC236}">
                  <a16:creationId xmlns:a16="http://schemas.microsoft.com/office/drawing/2014/main" id="{5C1C507D-8282-44C2-BB9F-4767D9C4FB0B}"/>
                </a:ext>
              </a:extLst>
            </p:cNvPr>
            <p:cNvSpPr/>
            <p:nvPr/>
          </p:nvSpPr>
          <p:spPr>
            <a:xfrm>
              <a:off x="5558028" y="659892"/>
              <a:ext cx="57912" cy="266700"/>
            </a:xfrm>
            <a:custGeom>
              <a:avLst/>
              <a:gdLst/>
              <a:ahLst/>
              <a:cxnLst/>
              <a:rect l="0" t="0" r="0" b="0"/>
              <a:pathLst>
                <a:path w="57912" h="266700">
                  <a:moveTo>
                    <a:pt x="14478" y="0"/>
                  </a:moveTo>
                  <a:lnTo>
                    <a:pt x="43434" y="0"/>
                  </a:lnTo>
                  <a:lnTo>
                    <a:pt x="43434" y="208788"/>
                  </a:lnTo>
                  <a:lnTo>
                    <a:pt x="57912" y="208788"/>
                  </a:lnTo>
                  <a:lnTo>
                    <a:pt x="28956" y="266700"/>
                  </a:lnTo>
                  <a:lnTo>
                    <a:pt x="0" y="208788"/>
                  </a:lnTo>
                  <a:lnTo>
                    <a:pt x="14478" y="20878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02" name="Shape 227">
              <a:extLst>
                <a:ext uri="{FF2B5EF4-FFF2-40B4-BE49-F238E27FC236}">
                  <a16:creationId xmlns:a16="http://schemas.microsoft.com/office/drawing/2014/main" id="{D7FFB102-C9FD-4B84-981B-F4A54A1D710A}"/>
                </a:ext>
              </a:extLst>
            </p:cNvPr>
            <p:cNvSpPr/>
            <p:nvPr/>
          </p:nvSpPr>
          <p:spPr>
            <a:xfrm>
              <a:off x="2705100" y="2502408"/>
              <a:ext cx="790956" cy="378714"/>
            </a:xfrm>
            <a:custGeom>
              <a:avLst/>
              <a:gdLst/>
              <a:ahLst/>
              <a:cxnLst/>
              <a:rect l="0" t="0" r="0" b="0"/>
              <a:pathLst>
                <a:path w="790956" h="378714">
                  <a:moveTo>
                    <a:pt x="762000" y="0"/>
                  </a:moveTo>
                  <a:lnTo>
                    <a:pt x="790956" y="57912"/>
                  </a:lnTo>
                  <a:lnTo>
                    <a:pt x="776478" y="57912"/>
                  </a:lnTo>
                  <a:lnTo>
                    <a:pt x="776478" y="364236"/>
                  </a:lnTo>
                  <a:cubicBezTo>
                    <a:pt x="776478" y="372237"/>
                    <a:pt x="770001" y="378714"/>
                    <a:pt x="762000" y="378714"/>
                  </a:cubicBezTo>
                  <a:lnTo>
                    <a:pt x="0" y="378714"/>
                  </a:lnTo>
                  <a:lnTo>
                    <a:pt x="0" y="349758"/>
                  </a:lnTo>
                  <a:lnTo>
                    <a:pt x="747522" y="349758"/>
                  </a:lnTo>
                  <a:lnTo>
                    <a:pt x="747522" y="57912"/>
                  </a:lnTo>
                  <a:lnTo>
                    <a:pt x="733044" y="57912"/>
                  </a:lnTo>
                  <a:lnTo>
                    <a:pt x="7620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03" name="Shape 228">
              <a:extLst>
                <a:ext uri="{FF2B5EF4-FFF2-40B4-BE49-F238E27FC236}">
                  <a16:creationId xmlns:a16="http://schemas.microsoft.com/office/drawing/2014/main" id="{1D32F470-FC6C-48F3-8554-E8A44B14F08A}"/>
                </a:ext>
              </a:extLst>
            </p:cNvPr>
            <p:cNvSpPr/>
            <p:nvPr/>
          </p:nvSpPr>
          <p:spPr>
            <a:xfrm>
              <a:off x="2074164" y="2743200"/>
              <a:ext cx="771144" cy="348996"/>
            </a:xfrm>
            <a:custGeom>
              <a:avLst/>
              <a:gdLst/>
              <a:ahLst/>
              <a:cxnLst/>
              <a:rect l="0" t="0" r="0" b="0"/>
              <a:pathLst>
                <a:path w="771144" h="348996">
                  <a:moveTo>
                    <a:pt x="385572" y="0"/>
                  </a:moveTo>
                  <a:cubicBezTo>
                    <a:pt x="598551" y="0"/>
                    <a:pt x="771144" y="78105"/>
                    <a:pt x="771144" y="174498"/>
                  </a:cubicBezTo>
                  <a:cubicBezTo>
                    <a:pt x="771144" y="270891"/>
                    <a:pt x="598551" y="348996"/>
                    <a:pt x="385572" y="348996"/>
                  </a:cubicBezTo>
                  <a:cubicBezTo>
                    <a:pt x="172593" y="348996"/>
                    <a:pt x="0" y="270891"/>
                    <a:pt x="0" y="174498"/>
                  </a:cubicBezTo>
                  <a:cubicBezTo>
                    <a:pt x="0" y="78105"/>
                    <a:pt x="172593" y="0"/>
                    <a:pt x="385572"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104" name="Shape 229">
              <a:extLst>
                <a:ext uri="{FF2B5EF4-FFF2-40B4-BE49-F238E27FC236}">
                  <a16:creationId xmlns:a16="http://schemas.microsoft.com/office/drawing/2014/main" id="{9CAFF109-CDE5-4852-A275-9D9BD3D00B0C}"/>
                </a:ext>
              </a:extLst>
            </p:cNvPr>
            <p:cNvSpPr/>
            <p:nvPr/>
          </p:nvSpPr>
          <p:spPr>
            <a:xfrm>
              <a:off x="2074164" y="2743200"/>
              <a:ext cx="771144" cy="348996"/>
            </a:xfrm>
            <a:custGeom>
              <a:avLst/>
              <a:gdLst/>
              <a:ahLst/>
              <a:cxnLst/>
              <a:rect l="0" t="0" r="0" b="0"/>
              <a:pathLst>
                <a:path w="771144" h="348996">
                  <a:moveTo>
                    <a:pt x="0" y="174498"/>
                  </a:moveTo>
                  <a:cubicBezTo>
                    <a:pt x="0" y="78105"/>
                    <a:pt x="172593" y="0"/>
                    <a:pt x="385572" y="0"/>
                  </a:cubicBezTo>
                  <a:cubicBezTo>
                    <a:pt x="598551" y="0"/>
                    <a:pt x="771144" y="78105"/>
                    <a:pt x="771144" y="174498"/>
                  </a:cubicBezTo>
                  <a:cubicBezTo>
                    <a:pt x="771144" y="270891"/>
                    <a:pt x="598551" y="348996"/>
                    <a:pt x="385572" y="348996"/>
                  </a:cubicBezTo>
                  <a:cubicBezTo>
                    <a:pt x="172593" y="348996"/>
                    <a:pt x="0" y="270891"/>
                    <a:pt x="0" y="174498"/>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05" name="Rectangle 104">
              <a:extLst>
                <a:ext uri="{FF2B5EF4-FFF2-40B4-BE49-F238E27FC236}">
                  <a16:creationId xmlns:a16="http://schemas.microsoft.com/office/drawing/2014/main" id="{F32D2392-8295-4B83-A9CA-6624AD260CD2}"/>
                </a:ext>
              </a:extLst>
            </p:cNvPr>
            <p:cNvSpPr/>
            <p:nvPr/>
          </p:nvSpPr>
          <p:spPr>
            <a:xfrm>
              <a:off x="2251710" y="2835888"/>
              <a:ext cx="483570"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DBW</a:t>
              </a:r>
              <a:endParaRPr lang="en-US" sz="1100">
                <a:solidFill>
                  <a:srgbClr val="000000"/>
                </a:solidFill>
                <a:effectLst/>
                <a:latin typeface="Calibri" panose="020F0502020204030204" pitchFamily="34" charset="0"/>
                <a:ea typeface="Calibri" panose="020F0502020204030204" pitchFamily="34" charset="0"/>
              </a:endParaRPr>
            </a:p>
          </p:txBody>
        </p:sp>
        <p:sp>
          <p:nvSpPr>
            <p:cNvPr id="106" name="Rectangle 105">
              <a:extLst>
                <a:ext uri="{FF2B5EF4-FFF2-40B4-BE49-F238E27FC236}">
                  <a16:creationId xmlns:a16="http://schemas.microsoft.com/office/drawing/2014/main" id="{F4403AAB-D150-40B6-8906-47B5649545FA}"/>
                </a:ext>
              </a:extLst>
            </p:cNvPr>
            <p:cNvSpPr/>
            <p:nvPr/>
          </p:nvSpPr>
          <p:spPr>
            <a:xfrm>
              <a:off x="2615946" y="2835888"/>
              <a:ext cx="124060"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i="1">
                  <a:solidFill>
                    <a:srgbClr val="000000"/>
                  </a:solidFill>
                  <a:effectLst/>
                  <a:latin typeface="Arial" panose="020B0604020202020204" pitchFamily="34" charset="0"/>
                  <a:ea typeface="Arial" panose="020B0604020202020204" pitchFamily="34" charset="0"/>
                </a:rPr>
                <a:t>n</a:t>
              </a:r>
              <a:endParaRPr lang="en-US" sz="1100">
                <a:solidFill>
                  <a:srgbClr val="000000"/>
                </a:solidFill>
                <a:effectLst/>
                <a:latin typeface="Calibri" panose="020F0502020204030204" pitchFamily="34" charset="0"/>
                <a:ea typeface="Calibri" panose="020F0502020204030204" pitchFamily="34" charset="0"/>
              </a:endParaRPr>
            </a:p>
          </p:txBody>
        </p:sp>
        <p:sp>
          <p:nvSpPr>
            <p:cNvPr id="107" name="Shape 232">
              <a:extLst>
                <a:ext uri="{FF2B5EF4-FFF2-40B4-BE49-F238E27FC236}">
                  <a16:creationId xmlns:a16="http://schemas.microsoft.com/office/drawing/2014/main" id="{646A80E8-7ADF-4C4C-A7E9-15EC7DA6E81B}"/>
                </a:ext>
              </a:extLst>
            </p:cNvPr>
            <p:cNvSpPr/>
            <p:nvPr/>
          </p:nvSpPr>
          <p:spPr>
            <a:xfrm>
              <a:off x="4328922" y="2502408"/>
              <a:ext cx="380238" cy="393192"/>
            </a:xfrm>
            <a:custGeom>
              <a:avLst/>
              <a:gdLst/>
              <a:ahLst/>
              <a:cxnLst/>
              <a:rect l="0" t="0" r="0" b="0"/>
              <a:pathLst>
                <a:path w="380238" h="393192">
                  <a:moveTo>
                    <a:pt x="0" y="0"/>
                  </a:moveTo>
                  <a:lnTo>
                    <a:pt x="28956" y="0"/>
                  </a:lnTo>
                  <a:lnTo>
                    <a:pt x="28956" y="349758"/>
                  </a:lnTo>
                  <a:lnTo>
                    <a:pt x="322326" y="349758"/>
                  </a:lnTo>
                  <a:lnTo>
                    <a:pt x="322326" y="335280"/>
                  </a:lnTo>
                  <a:lnTo>
                    <a:pt x="380238" y="364236"/>
                  </a:lnTo>
                  <a:lnTo>
                    <a:pt x="322326" y="393192"/>
                  </a:lnTo>
                  <a:lnTo>
                    <a:pt x="322326" y="378714"/>
                  </a:lnTo>
                  <a:lnTo>
                    <a:pt x="14478" y="378714"/>
                  </a:lnTo>
                  <a:cubicBezTo>
                    <a:pt x="6477" y="378714"/>
                    <a:pt x="0" y="372237"/>
                    <a:pt x="0" y="364236"/>
                  </a:cubicBezTo>
                  <a:lnTo>
                    <a:pt x="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08" name="Shape 34102">
              <a:extLst>
                <a:ext uri="{FF2B5EF4-FFF2-40B4-BE49-F238E27FC236}">
                  <a16:creationId xmlns:a16="http://schemas.microsoft.com/office/drawing/2014/main" id="{DCFD3524-96C5-4BC7-A3B2-382EAA0AA994}"/>
                </a:ext>
              </a:extLst>
            </p:cNvPr>
            <p:cNvSpPr/>
            <p:nvPr/>
          </p:nvSpPr>
          <p:spPr>
            <a:xfrm>
              <a:off x="3369564" y="1371600"/>
              <a:ext cx="1050036" cy="1139952"/>
            </a:xfrm>
            <a:custGeom>
              <a:avLst/>
              <a:gdLst/>
              <a:ahLst/>
              <a:cxnLst/>
              <a:rect l="0" t="0" r="0" b="0"/>
              <a:pathLst>
                <a:path w="1050036" h="1139952">
                  <a:moveTo>
                    <a:pt x="0" y="0"/>
                  </a:moveTo>
                  <a:lnTo>
                    <a:pt x="1050036" y="0"/>
                  </a:lnTo>
                  <a:lnTo>
                    <a:pt x="1050036" y="1139952"/>
                  </a:lnTo>
                  <a:lnTo>
                    <a:pt x="0" y="1139952"/>
                  </a:lnTo>
                  <a:lnTo>
                    <a:pt x="0" y="0"/>
                  </a:lnTo>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109" name="Shape 234">
              <a:extLst>
                <a:ext uri="{FF2B5EF4-FFF2-40B4-BE49-F238E27FC236}">
                  <a16:creationId xmlns:a16="http://schemas.microsoft.com/office/drawing/2014/main" id="{24730A1B-9D35-4BF9-8FC0-21D3A0B080D1}"/>
                </a:ext>
              </a:extLst>
            </p:cNvPr>
            <p:cNvSpPr/>
            <p:nvPr/>
          </p:nvSpPr>
          <p:spPr>
            <a:xfrm>
              <a:off x="3369564" y="1371600"/>
              <a:ext cx="1050036" cy="1139952"/>
            </a:xfrm>
            <a:custGeom>
              <a:avLst/>
              <a:gdLst/>
              <a:ahLst/>
              <a:cxnLst/>
              <a:rect l="0" t="0" r="0" b="0"/>
              <a:pathLst>
                <a:path w="1050036" h="1139952">
                  <a:moveTo>
                    <a:pt x="0" y="1139952"/>
                  </a:moveTo>
                  <a:lnTo>
                    <a:pt x="1050036" y="1139952"/>
                  </a:lnTo>
                  <a:lnTo>
                    <a:pt x="1050036" y="0"/>
                  </a:lnTo>
                  <a:lnTo>
                    <a:pt x="0" y="0"/>
                  </a:lnTo>
                  <a:close/>
                </a:path>
              </a:pathLst>
            </a:custGeom>
            <a:ln w="28956" cap="flat">
              <a:miter lim="101600"/>
            </a:ln>
          </p:spPr>
          <p:style>
            <a:lnRef idx="1">
              <a:srgbClr val="993366"/>
            </a:lnRef>
            <a:fillRef idx="0">
              <a:srgbClr val="000000">
                <a:alpha val="0"/>
              </a:srgbClr>
            </a:fillRef>
            <a:effectRef idx="0">
              <a:scrgbClr r="0" g="0" b="0"/>
            </a:effectRef>
            <a:fontRef idx="none"/>
          </p:style>
          <p:txBody>
            <a:bodyPr/>
            <a:lstStyle/>
            <a:p>
              <a:endParaRPr lang="en-US"/>
            </a:p>
          </p:txBody>
        </p:sp>
        <p:sp>
          <p:nvSpPr>
            <p:cNvPr id="110" name="Rectangle 109">
              <a:extLst>
                <a:ext uri="{FF2B5EF4-FFF2-40B4-BE49-F238E27FC236}">
                  <a16:creationId xmlns:a16="http://schemas.microsoft.com/office/drawing/2014/main" id="{1C4E19D9-8CF1-491C-8318-413A8E1E45C4}"/>
                </a:ext>
              </a:extLst>
            </p:cNvPr>
            <p:cNvSpPr/>
            <p:nvPr/>
          </p:nvSpPr>
          <p:spPr>
            <a:xfrm>
              <a:off x="3514471" y="1738932"/>
              <a:ext cx="101022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Redo log</a:t>
              </a:r>
              <a:endParaRPr lang="en-US" sz="1100">
                <a:solidFill>
                  <a:srgbClr val="000000"/>
                </a:solidFill>
                <a:effectLst/>
                <a:latin typeface="Calibri" panose="020F0502020204030204" pitchFamily="34" charset="0"/>
                <a:ea typeface="Calibri" panose="020F0502020204030204" pitchFamily="34" charset="0"/>
              </a:endParaRPr>
            </a:p>
          </p:txBody>
        </p:sp>
        <p:sp>
          <p:nvSpPr>
            <p:cNvPr id="111" name="Rectangle 110">
              <a:extLst>
                <a:ext uri="{FF2B5EF4-FFF2-40B4-BE49-F238E27FC236}">
                  <a16:creationId xmlns:a16="http://schemas.microsoft.com/office/drawing/2014/main" id="{AE7D196E-BEC3-4AE0-AF02-15F44394CB46}"/>
                </a:ext>
              </a:extLst>
            </p:cNvPr>
            <p:cNvSpPr/>
            <p:nvPr/>
          </p:nvSpPr>
          <p:spPr>
            <a:xfrm>
              <a:off x="3642487" y="1952292"/>
              <a:ext cx="66998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buffer</a:t>
              </a:r>
              <a:endParaRPr lang="en-US" sz="1100">
                <a:solidFill>
                  <a:srgbClr val="000000"/>
                </a:solidFill>
                <a:effectLst/>
                <a:latin typeface="Calibri" panose="020F0502020204030204" pitchFamily="34" charset="0"/>
                <a:ea typeface="Calibri" panose="020F0502020204030204" pitchFamily="34" charset="0"/>
              </a:endParaRPr>
            </a:p>
          </p:txBody>
        </p:sp>
        <p:sp>
          <p:nvSpPr>
            <p:cNvPr id="112" name="Shape 237">
              <a:extLst>
                <a:ext uri="{FF2B5EF4-FFF2-40B4-BE49-F238E27FC236}">
                  <a16:creationId xmlns:a16="http://schemas.microsoft.com/office/drawing/2014/main" id="{9735962A-D9C6-4218-9795-B2D8510D73AE}"/>
                </a:ext>
              </a:extLst>
            </p:cNvPr>
            <p:cNvSpPr/>
            <p:nvPr/>
          </p:nvSpPr>
          <p:spPr>
            <a:xfrm>
              <a:off x="4696968" y="2743200"/>
              <a:ext cx="815340" cy="348996"/>
            </a:xfrm>
            <a:custGeom>
              <a:avLst/>
              <a:gdLst/>
              <a:ahLst/>
              <a:cxnLst/>
              <a:rect l="0" t="0" r="0" b="0"/>
              <a:pathLst>
                <a:path w="815340" h="348996">
                  <a:moveTo>
                    <a:pt x="407670" y="0"/>
                  </a:moveTo>
                  <a:cubicBezTo>
                    <a:pt x="632841" y="0"/>
                    <a:pt x="815340" y="78105"/>
                    <a:pt x="815340" y="174498"/>
                  </a:cubicBezTo>
                  <a:cubicBezTo>
                    <a:pt x="815340" y="270891"/>
                    <a:pt x="632841" y="348996"/>
                    <a:pt x="407670" y="348996"/>
                  </a:cubicBezTo>
                  <a:cubicBezTo>
                    <a:pt x="182499" y="348996"/>
                    <a:pt x="0" y="270891"/>
                    <a:pt x="0" y="174498"/>
                  </a:cubicBezTo>
                  <a:cubicBezTo>
                    <a:pt x="0" y="78105"/>
                    <a:pt x="182499" y="0"/>
                    <a:pt x="407670" y="0"/>
                  </a:cubicBezTo>
                  <a:close/>
                </a:path>
              </a:pathLst>
            </a:custGeom>
            <a:ln w="0" cap="flat">
              <a:miter lim="101600"/>
            </a:ln>
          </p:spPr>
          <p:style>
            <a:lnRef idx="0">
              <a:srgbClr val="000000">
                <a:alpha val="0"/>
              </a:srgbClr>
            </a:lnRef>
            <a:fillRef idx="1">
              <a:srgbClr val="FFFF99"/>
            </a:fillRef>
            <a:effectRef idx="0">
              <a:scrgbClr r="0" g="0" b="0"/>
            </a:effectRef>
            <a:fontRef idx="none"/>
          </p:style>
          <p:txBody>
            <a:bodyPr/>
            <a:lstStyle/>
            <a:p>
              <a:endParaRPr lang="en-US"/>
            </a:p>
          </p:txBody>
        </p:sp>
        <p:sp>
          <p:nvSpPr>
            <p:cNvPr id="113" name="Shape 238">
              <a:extLst>
                <a:ext uri="{FF2B5EF4-FFF2-40B4-BE49-F238E27FC236}">
                  <a16:creationId xmlns:a16="http://schemas.microsoft.com/office/drawing/2014/main" id="{A4023E8C-CAC5-4B28-8072-980950C37B02}"/>
                </a:ext>
              </a:extLst>
            </p:cNvPr>
            <p:cNvSpPr/>
            <p:nvPr/>
          </p:nvSpPr>
          <p:spPr>
            <a:xfrm>
              <a:off x="4696968" y="2743200"/>
              <a:ext cx="815340" cy="348996"/>
            </a:xfrm>
            <a:custGeom>
              <a:avLst/>
              <a:gdLst/>
              <a:ahLst/>
              <a:cxnLst/>
              <a:rect l="0" t="0" r="0" b="0"/>
              <a:pathLst>
                <a:path w="815340" h="348996">
                  <a:moveTo>
                    <a:pt x="0" y="174498"/>
                  </a:moveTo>
                  <a:cubicBezTo>
                    <a:pt x="0" y="78105"/>
                    <a:pt x="182499" y="0"/>
                    <a:pt x="407670" y="0"/>
                  </a:cubicBezTo>
                  <a:cubicBezTo>
                    <a:pt x="632841" y="0"/>
                    <a:pt x="815340" y="78105"/>
                    <a:pt x="815340" y="174498"/>
                  </a:cubicBezTo>
                  <a:cubicBezTo>
                    <a:pt x="815340" y="270891"/>
                    <a:pt x="632841" y="348996"/>
                    <a:pt x="407670" y="348996"/>
                  </a:cubicBezTo>
                  <a:cubicBezTo>
                    <a:pt x="182499" y="348996"/>
                    <a:pt x="0" y="270891"/>
                    <a:pt x="0" y="174498"/>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14" name="Rectangle 113">
              <a:extLst>
                <a:ext uri="{FF2B5EF4-FFF2-40B4-BE49-F238E27FC236}">
                  <a16:creationId xmlns:a16="http://schemas.microsoft.com/office/drawing/2014/main" id="{7C09A6DB-B976-4362-8B9B-A90C6C1620BD}"/>
                </a:ext>
              </a:extLst>
            </p:cNvPr>
            <p:cNvSpPr/>
            <p:nvPr/>
          </p:nvSpPr>
          <p:spPr>
            <a:xfrm>
              <a:off x="4893056" y="2835888"/>
              <a:ext cx="620497"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LGWR</a:t>
              </a:r>
              <a:endParaRPr lang="en-US" sz="1100">
                <a:solidFill>
                  <a:srgbClr val="000000"/>
                </a:solidFill>
                <a:effectLst/>
                <a:latin typeface="Calibri" panose="020F0502020204030204" pitchFamily="34" charset="0"/>
                <a:ea typeface="Calibri" panose="020F0502020204030204" pitchFamily="34" charset="0"/>
              </a:endParaRPr>
            </a:p>
          </p:txBody>
        </p:sp>
        <p:sp>
          <p:nvSpPr>
            <p:cNvPr id="115" name="Shape 240">
              <a:extLst>
                <a:ext uri="{FF2B5EF4-FFF2-40B4-BE49-F238E27FC236}">
                  <a16:creationId xmlns:a16="http://schemas.microsoft.com/office/drawing/2014/main" id="{F71B18FD-B711-48B3-94EE-BA71B393A745}"/>
                </a:ext>
              </a:extLst>
            </p:cNvPr>
            <p:cNvSpPr/>
            <p:nvPr/>
          </p:nvSpPr>
          <p:spPr>
            <a:xfrm>
              <a:off x="771144" y="3390900"/>
              <a:ext cx="943356" cy="890778"/>
            </a:xfrm>
            <a:custGeom>
              <a:avLst/>
              <a:gdLst/>
              <a:ahLst/>
              <a:cxnLst/>
              <a:rect l="0" t="0" r="0" b="0"/>
              <a:pathLst>
                <a:path w="943356" h="890778">
                  <a:moveTo>
                    <a:pt x="28956" y="0"/>
                  </a:moveTo>
                  <a:lnTo>
                    <a:pt x="57912" y="57912"/>
                  </a:lnTo>
                  <a:lnTo>
                    <a:pt x="43434" y="57912"/>
                  </a:lnTo>
                  <a:lnTo>
                    <a:pt x="43434" y="861822"/>
                  </a:lnTo>
                  <a:lnTo>
                    <a:pt x="943356" y="861822"/>
                  </a:lnTo>
                  <a:lnTo>
                    <a:pt x="943356" y="890778"/>
                  </a:lnTo>
                  <a:lnTo>
                    <a:pt x="28956" y="890778"/>
                  </a:lnTo>
                  <a:cubicBezTo>
                    <a:pt x="20955" y="890778"/>
                    <a:pt x="14478" y="884301"/>
                    <a:pt x="14478" y="876300"/>
                  </a:cubicBezTo>
                  <a:lnTo>
                    <a:pt x="14478" y="57912"/>
                  </a:lnTo>
                  <a:lnTo>
                    <a:pt x="0" y="57912"/>
                  </a:lnTo>
                  <a:lnTo>
                    <a:pt x="28956"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16" name="Shape 241">
              <a:extLst>
                <a:ext uri="{FF2B5EF4-FFF2-40B4-BE49-F238E27FC236}">
                  <a16:creationId xmlns:a16="http://schemas.microsoft.com/office/drawing/2014/main" id="{163B5ACC-3DD7-4E0B-A9BA-383C2FB51BB2}"/>
                </a:ext>
              </a:extLst>
            </p:cNvPr>
            <p:cNvSpPr/>
            <p:nvPr/>
          </p:nvSpPr>
          <p:spPr>
            <a:xfrm>
              <a:off x="1851660" y="3004566"/>
              <a:ext cx="225552" cy="515874"/>
            </a:xfrm>
            <a:custGeom>
              <a:avLst/>
              <a:gdLst/>
              <a:ahLst/>
              <a:cxnLst/>
              <a:rect l="0" t="0" r="0" b="0"/>
              <a:pathLst>
                <a:path w="225552" h="515874">
                  <a:moveTo>
                    <a:pt x="28956" y="0"/>
                  </a:moveTo>
                  <a:lnTo>
                    <a:pt x="225552" y="0"/>
                  </a:lnTo>
                  <a:lnTo>
                    <a:pt x="225552" y="28956"/>
                  </a:lnTo>
                  <a:lnTo>
                    <a:pt x="43434" y="28956"/>
                  </a:lnTo>
                  <a:lnTo>
                    <a:pt x="43434" y="457962"/>
                  </a:lnTo>
                  <a:lnTo>
                    <a:pt x="57912" y="457962"/>
                  </a:lnTo>
                  <a:lnTo>
                    <a:pt x="28956" y="515874"/>
                  </a:lnTo>
                  <a:lnTo>
                    <a:pt x="0" y="457962"/>
                  </a:lnTo>
                  <a:lnTo>
                    <a:pt x="14478" y="457962"/>
                  </a:lnTo>
                  <a:lnTo>
                    <a:pt x="14478" y="14478"/>
                  </a:lnTo>
                  <a:cubicBezTo>
                    <a:pt x="14478" y="6477"/>
                    <a:pt x="20955" y="0"/>
                    <a:pt x="28956" y="0"/>
                  </a:cubicBez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17" name="Shape 242">
              <a:extLst>
                <a:ext uri="{FF2B5EF4-FFF2-40B4-BE49-F238E27FC236}">
                  <a16:creationId xmlns:a16="http://schemas.microsoft.com/office/drawing/2014/main" id="{9DE4F80A-6001-4569-B057-252BCD2EBB11}"/>
                </a:ext>
              </a:extLst>
            </p:cNvPr>
            <p:cNvSpPr/>
            <p:nvPr/>
          </p:nvSpPr>
          <p:spPr>
            <a:xfrm>
              <a:off x="3872484" y="3019044"/>
              <a:ext cx="57912" cy="411480"/>
            </a:xfrm>
            <a:custGeom>
              <a:avLst/>
              <a:gdLst/>
              <a:ahLst/>
              <a:cxnLst/>
              <a:rect l="0" t="0" r="0" b="0"/>
              <a:pathLst>
                <a:path w="57912" h="411480">
                  <a:moveTo>
                    <a:pt x="14478" y="0"/>
                  </a:moveTo>
                  <a:lnTo>
                    <a:pt x="43434" y="0"/>
                  </a:lnTo>
                  <a:lnTo>
                    <a:pt x="43434" y="353568"/>
                  </a:lnTo>
                  <a:lnTo>
                    <a:pt x="57912" y="353568"/>
                  </a:lnTo>
                  <a:lnTo>
                    <a:pt x="28956" y="411480"/>
                  </a:lnTo>
                  <a:lnTo>
                    <a:pt x="0" y="353568"/>
                  </a:lnTo>
                  <a:lnTo>
                    <a:pt x="14478" y="353568"/>
                  </a:lnTo>
                  <a:lnTo>
                    <a:pt x="14478"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18" name="Shape 243">
              <a:extLst>
                <a:ext uri="{FF2B5EF4-FFF2-40B4-BE49-F238E27FC236}">
                  <a16:creationId xmlns:a16="http://schemas.microsoft.com/office/drawing/2014/main" id="{EBD07070-0642-4B85-89C3-08C2D7B24DA9}"/>
                </a:ext>
              </a:extLst>
            </p:cNvPr>
            <p:cNvSpPr/>
            <p:nvPr/>
          </p:nvSpPr>
          <p:spPr>
            <a:xfrm>
              <a:off x="2540508" y="3019044"/>
              <a:ext cx="1081278" cy="454152"/>
            </a:xfrm>
            <a:custGeom>
              <a:avLst/>
              <a:gdLst/>
              <a:ahLst/>
              <a:cxnLst/>
              <a:rect l="0" t="0" r="0" b="0"/>
              <a:pathLst>
                <a:path w="1081278" h="454152">
                  <a:moveTo>
                    <a:pt x="1052322" y="0"/>
                  </a:moveTo>
                  <a:lnTo>
                    <a:pt x="1081278" y="0"/>
                  </a:lnTo>
                  <a:lnTo>
                    <a:pt x="1081278" y="425196"/>
                  </a:lnTo>
                  <a:cubicBezTo>
                    <a:pt x="1081278" y="433197"/>
                    <a:pt x="1074801" y="439674"/>
                    <a:pt x="1066800" y="439674"/>
                  </a:cubicBezTo>
                  <a:lnTo>
                    <a:pt x="57912" y="439674"/>
                  </a:lnTo>
                  <a:lnTo>
                    <a:pt x="57912" y="454152"/>
                  </a:lnTo>
                  <a:lnTo>
                    <a:pt x="0" y="425196"/>
                  </a:lnTo>
                  <a:lnTo>
                    <a:pt x="57912" y="396240"/>
                  </a:lnTo>
                  <a:lnTo>
                    <a:pt x="57912" y="410718"/>
                  </a:lnTo>
                  <a:lnTo>
                    <a:pt x="1052322" y="410718"/>
                  </a:lnTo>
                  <a:lnTo>
                    <a:pt x="105232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19" name="Shape 244">
              <a:extLst>
                <a:ext uri="{FF2B5EF4-FFF2-40B4-BE49-F238E27FC236}">
                  <a16:creationId xmlns:a16="http://schemas.microsoft.com/office/drawing/2014/main" id="{05DF16D4-E048-4F9A-869D-3C4AEE871D89}"/>
                </a:ext>
              </a:extLst>
            </p:cNvPr>
            <p:cNvSpPr/>
            <p:nvPr/>
          </p:nvSpPr>
          <p:spPr>
            <a:xfrm>
              <a:off x="3508248" y="2743200"/>
              <a:ext cx="784860" cy="348996"/>
            </a:xfrm>
            <a:custGeom>
              <a:avLst/>
              <a:gdLst/>
              <a:ahLst/>
              <a:cxnLst/>
              <a:rect l="0" t="0" r="0" b="0"/>
              <a:pathLst>
                <a:path w="784860" h="348996">
                  <a:moveTo>
                    <a:pt x="392430" y="0"/>
                  </a:moveTo>
                  <a:cubicBezTo>
                    <a:pt x="609219" y="0"/>
                    <a:pt x="784860" y="78105"/>
                    <a:pt x="784860" y="174498"/>
                  </a:cubicBezTo>
                  <a:cubicBezTo>
                    <a:pt x="784860" y="270891"/>
                    <a:pt x="609219" y="348996"/>
                    <a:pt x="392430" y="348996"/>
                  </a:cubicBezTo>
                  <a:cubicBezTo>
                    <a:pt x="175641" y="348996"/>
                    <a:pt x="0" y="270891"/>
                    <a:pt x="0" y="174498"/>
                  </a:cubicBezTo>
                  <a:cubicBezTo>
                    <a:pt x="0" y="78105"/>
                    <a:pt x="175641" y="0"/>
                    <a:pt x="39243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120" name="Shape 245">
              <a:extLst>
                <a:ext uri="{FF2B5EF4-FFF2-40B4-BE49-F238E27FC236}">
                  <a16:creationId xmlns:a16="http://schemas.microsoft.com/office/drawing/2014/main" id="{D10784E3-D63A-482F-AD13-143433085831}"/>
                </a:ext>
              </a:extLst>
            </p:cNvPr>
            <p:cNvSpPr/>
            <p:nvPr/>
          </p:nvSpPr>
          <p:spPr>
            <a:xfrm>
              <a:off x="3508248" y="2743200"/>
              <a:ext cx="784860" cy="348996"/>
            </a:xfrm>
            <a:custGeom>
              <a:avLst/>
              <a:gdLst/>
              <a:ahLst/>
              <a:cxnLst/>
              <a:rect l="0" t="0" r="0" b="0"/>
              <a:pathLst>
                <a:path w="784860" h="348996">
                  <a:moveTo>
                    <a:pt x="0" y="174498"/>
                  </a:moveTo>
                  <a:cubicBezTo>
                    <a:pt x="0" y="78105"/>
                    <a:pt x="175641" y="0"/>
                    <a:pt x="392430" y="0"/>
                  </a:cubicBezTo>
                  <a:cubicBezTo>
                    <a:pt x="609219" y="0"/>
                    <a:pt x="784860" y="78105"/>
                    <a:pt x="784860" y="174498"/>
                  </a:cubicBezTo>
                  <a:cubicBezTo>
                    <a:pt x="784860" y="270891"/>
                    <a:pt x="609219" y="348996"/>
                    <a:pt x="392430" y="348996"/>
                  </a:cubicBezTo>
                  <a:cubicBezTo>
                    <a:pt x="175641" y="348996"/>
                    <a:pt x="0" y="270891"/>
                    <a:pt x="0" y="174498"/>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21" name="Rectangle 120">
              <a:extLst>
                <a:ext uri="{FF2B5EF4-FFF2-40B4-BE49-F238E27FC236}">
                  <a16:creationId xmlns:a16="http://schemas.microsoft.com/office/drawing/2014/main" id="{2C63F19D-EEC5-404D-890B-ED41F3B530D7}"/>
                </a:ext>
              </a:extLst>
            </p:cNvPr>
            <p:cNvSpPr/>
            <p:nvPr/>
          </p:nvSpPr>
          <p:spPr>
            <a:xfrm>
              <a:off x="3694684" y="2835888"/>
              <a:ext cx="551580" cy="22645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CKPT</a:t>
              </a:r>
              <a:endParaRPr lang="en-US" sz="1100">
                <a:solidFill>
                  <a:srgbClr val="000000"/>
                </a:solidFill>
                <a:effectLst/>
                <a:latin typeface="Calibri" panose="020F0502020204030204" pitchFamily="34" charset="0"/>
                <a:ea typeface="Calibri" panose="020F0502020204030204" pitchFamily="34" charset="0"/>
              </a:endParaRPr>
            </a:p>
          </p:txBody>
        </p:sp>
        <p:sp>
          <p:nvSpPr>
            <p:cNvPr id="122" name="Shape 247">
              <a:extLst>
                <a:ext uri="{FF2B5EF4-FFF2-40B4-BE49-F238E27FC236}">
                  <a16:creationId xmlns:a16="http://schemas.microsoft.com/office/drawing/2014/main" id="{F7465053-6616-41AD-8DC3-32EE7028C50E}"/>
                </a:ext>
              </a:extLst>
            </p:cNvPr>
            <p:cNvSpPr/>
            <p:nvPr/>
          </p:nvSpPr>
          <p:spPr>
            <a:xfrm>
              <a:off x="5498593" y="3054096"/>
              <a:ext cx="576072" cy="668274"/>
            </a:xfrm>
            <a:custGeom>
              <a:avLst/>
              <a:gdLst/>
              <a:ahLst/>
              <a:cxnLst/>
              <a:rect l="0" t="0" r="0" b="0"/>
              <a:pathLst>
                <a:path w="576072" h="668274">
                  <a:moveTo>
                    <a:pt x="547116" y="0"/>
                  </a:moveTo>
                  <a:lnTo>
                    <a:pt x="576072" y="57912"/>
                  </a:lnTo>
                  <a:lnTo>
                    <a:pt x="561594" y="57912"/>
                  </a:lnTo>
                  <a:lnTo>
                    <a:pt x="561594" y="653797"/>
                  </a:lnTo>
                  <a:cubicBezTo>
                    <a:pt x="561594" y="661797"/>
                    <a:pt x="555117" y="668274"/>
                    <a:pt x="547116" y="668274"/>
                  </a:cubicBezTo>
                  <a:lnTo>
                    <a:pt x="0" y="668274"/>
                  </a:lnTo>
                  <a:lnTo>
                    <a:pt x="0" y="639318"/>
                  </a:lnTo>
                  <a:lnTo>
                    <a:pt x="532638" y="639318"/>
                  </a:lnTo>
                  <a:lnTo>
                    <a:pt x="532638" y="57912"/>
                  </a:lnTo>
                  <a:lnTo>
                    <a:pt x="518160" y="57912"/>
                  </a:lnTo>
                  <a:lnTo>
                    <a:pt x="547116"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123" name="Shape 248">
              <a:extLst>
                <a:ext uri="{FF2B5EF4-FFF2-40B4-BE49-F238E27FC236}">
                  <a16:creationId xmlns:a16="http://schemas.microsoft.com/office/drawing/2014/main" id="{C242F051-69DF-4B8A-AA73-49A1B51900D0}"/>
                </a:ext>
              </a:extLst>
            </p:cNvPr>
            <p:cNvSpPr/>
            <p:nvPr/>
          </p:nvSpPr>
          <p:spPr>
            <a:xfrm>
              <a:off x="3955669" y="3107436"/>
              <a:ext cx="2028317" cy="448056"/>
            </a:xfrm>
            <a:custGeom>
              <a:avLst/>
              <a:gdLst/>
              <a:ahLst/>
              <a:cxnLst/>
              <a:rect l="0" t="0" r="0" b="0"/>
              <a:pathLst>
                <a:path w="2028317" h="448056">
                  <a:moveTo>
                    <a:pt x="1999361" y="0"/>
                  </a:moveTo>
                  <a:lnTo>
                    <a:pt x="2028317" y="0"/>
                  </a:lnTo>
                  <a:lnTo>
                    <a:pt x="2028317" y="313436"/>
                  </a:lnTo>
                  <a:cubicBezTo>
                    <a:pt x="2028317" y="321437"/>
                    <a:pt x="2021840" y="327914"/>
                    <a:pt x="2013839" y="327914"/>
                  </a:cubicBezTo>
                  <a:lnTo>
                    <a:pt x="52325" y="327914"/>
                  </a:lnTo>
                  <a:lnTo>
                    <a:pt x="42968" y="392781"/>
                  </a:lnTo>
                  <a:lnTo>
                    <a:pt x="57277" y="394843"/>
                  </a:lnTo>
                  <a:lnTo>
                    <a:pt x="20447" y="448056"/>
                  </a:lnTo>
                  <a:lnTo>
                    <a:pt x="0" y="386588"/>
                  </a:lnTo>
                  <a:lnTo>
                    <a:pt x="14364" y="388658"/>
                  </a:lnTo>
                  <a:lnTo>
                    <a:pt x="25400" y="311404"/>
                  </a:lnTo>
                  <a:cubicBezTo>
                    <a:pt x="26416" y="304292"/>
                    <a:pt x="32512" y="298958"/>
                    <a:pt x="39751" y="298958"/>
                  </a:cubicBezTo>
                  <a:lnTo>
                    <a:pt x="1999361" y="298958"/>
                  </a:lnTo>
                  <a:lnTo>
                    <a:pt x="1999361"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4757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B2243-2D9F-4458-99BC-28F0BB3B94E8}"/>
              </a:ext>
            </a:extLst>
          </p:cNvPr>
          <p:cNvSpPr>
            <a:spLocks noGrp="1"/>
          </p:cNvSpPr>
          <p:nvPr>
            <p:ph type="title"/>
          </p:nvPr>
        </p:nvSpPr>
        <p:spPr/>
        <p:txBody>
          <a:bodyPr/>
          <a:lstStyle/>
          <a:p>
            <a:r>
              <a:rPr lang="en-US" b="1" dirty="0"/>
              <a:t>Oracle Database Architecture</a:t>
            </a:r>
            <a:br>
              <a:rPr lang="en-US" b="1" dirty="0"/>
            </a:br>
            <a:endParaRPr lang="en-US" dirty="0"/>
          </a:p>
        </p:txBody>
      </p:sp>
      <p:sp>
        <p:nvSpPr>
          <p:cNvPr id="3" name="Content Placeholder 2">
            <a:extLst>
              <a:ext uri="{FF2B5EF4-FFF2-40B4-BE49-F238E27FC236}">
                <a16:creationId xmlns:a16="http://schemas.microsoft.com/office/drawing/2014/main" id="{AE656DF2-2281-444A-B971-CEA182A46BB6}"/>
              </a:ext>
            </a:extLst>
          </p:cNvPr>
          <p:cNvSpPr>
            <a:spLocks noGrp="1"/>
          </p:cNvSpPr>
          <p:nvPr>
            <p:ph idx="1"/>
          </p:nvPr>
        </p:nvSpPr>
        <p:spPr>
          <a:xfrm>
            <a:off x="1497496" y="2133600"/>
            <a:ext cx="10007116" cy="3777622"/>
          </a:xfrm>
        </p:spPr>
        <p:txBody>
          <a:bodyPr/>
          <a:lstStyle/>
          <a:p>
            <a:pPr lvl="0" algn="just" fontAlgn="base"/>
            <a:r>
              <a:rPr lang="en-US" sz="2000" dirty="0"/>
              <a:t>An Oracle database consists of an instance and its associated databases. The instance consists of memory structures and background processes. Every time an instance is started, a shared memory area called the System Global Area (SGA) is allocated and the background processes are started. </a:t>
            </a:r>
          </a:p>
          <a:p>
            <a:pPr lvl="0" algn="just" fontAlgn="base"/>
            <a:r>
              <a:rPr lang="en-US" sz="2000" dirty="0"/>
              <a:t>The database consists of both physical structures and logical structures. Because the physical and logical structures are separate, the physical storage of data can be managed without affecting access to logical storage structures. </a:t>
            </a:r>
          </a:p>
          <a:p>
            <a:endParaRPr lang="en-US" dirty="0"/>
          </a:p>
        </p:txBody>
      </p:sp>
    </p:spTree>
    <p:extLst>
      <p:ext uri="{BB962C8B-B14F-4D97-AF65-F5344CB8AC3E}">
        <p14:creationId xmlns:p14="http://schemas.microsoft.com/office/powerpoint/2010/main" val="2415676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484A8-F953-440A-8637-2FAE58B1A5ED}"/>
              </a:ext>
            </a:extLst>
          </p:cNvPr>
          <p:cNvSpPr>
            <a:spLocks noGrp="1"/>
          </p:cNvSpPr>
          <p:nvPr>
            <p:ph type="title"/>
          </p:nvPr>
        </p:nvSpPr>
        <p:spPr/>
        <p:txBody>
          <a:bodyPr/>
          <a:lstStyle/>
          <a:p>
            <a:r>
              <a:rPr lang="en-US" b="1" dirty="0"/>
              <a:t>Connecting to the Database</a:t>
            </a:r>
            <a:br>
              <a:rPr lang="en-US" b="1" dirty="0"/>
            </a:br>
            <a:endParaRPr lang="en-US" dirty="0"/>
          </a:p>
        </p:txBody>
      </p:sp>
      <p:sp>
        <p:nvSpPr>
          <p:cNvPr id="3" name="Content Placeholder 2">
            <a:extLst>
              <a:ext uri="{FF2B5EF4-FFF2-40B4-BE49-F238E27FC236}">
                <a16:creationId xmlns:a16="http://schemas.microsoft.com/office/drawing/2014/main" id="{E5E6C15D-9C3F-4AA4-947F-70C27528B5D6}"/>
              </a:ext>
            </a:extLst>
          </p:cNvPr>
          <p:cNvSpPr>
            <a:spLocks noGrp="1"/>
          </p:cNvSpPr>
          <p:nvPr>
            <p:ph idx="1"/>
          </p:nvPr>
        </p:nvSpPr>
        <p:spPr>
          <a:xfrm>
            <a:off x="1378226" y="2133600"/>
            <a:ext cx="10126386" cy="3777622"/>
          </a:xfrm>
        </p:spPr>
        <p:txBody>
          <a:bodyPr/>
          <a:lstStyle/>
          <a:p>
            <a:pPr lvl="0" fontAlgn="base"/>
            <a:r>
              <a:rPr lang="en-US" b="1" dirty="0"/>
              <a:t>Connection: Communication between a user process and an instance</a:t>
            </a:r>
            <a:endParaRPr lang="en-US" dirty="0"/>
          </a:p>
          <a:p>
            <a:pPr lvl="0" fontAlgn="base"/>
            <a:r>
              <a:rPr lang="en-US" b="1" dirty="0"/>
              <a:t>Session: Specific connection of a user to an instance through a user process</a:t>
            </a:r>
            <a:endParaRPr lang="en-US" dirty="0"/>
          </a:p>
          <a:p>
            <a:endParaRPr lang="en-US" dirty="0"/>
          </a:p>
        </p:txBody>
      </p:sp>
      <p:grpSp>
        <p:nvGrpSpPr>
          <p:cNvPr id="35" name="Group 34">
            <a:extLst>
              <a:ext uri="{FF2B5EF4-FFF2-40B4-BE49-F238E27FC236}">
                <a16:creationId xmlns:a16="http://schemas.microsoft.com/office/drawing/2014/main" id="{5EE81844-63C2-481A-B467-A0FC723EA883}"/>
              </a:ext>
            </a:extLst>
          </p:cNvPr>
          <p:cNvGrpSpPr/>
          <p:nvPr/>
        </p:nvGrpSpPr>
        <p:grpSpPr>
          <a:xfrm>
            <a:off x="2589212" y="3673482"/>
            <a:ext cx="7407910" cy="2237740"/>
            <a:chOff x="0" y="0"/>
            <a:chExt cx="7408164" cy="2237796"/>
          </a:xfrm>
        </p:grpSpPr>
        <p:pic>
          <p:nvPicPr>
            <p:cNvPr id="36" name="Picture 35">
              <a:extLst>
                <a:ext uri="{FF2B5EF4-FFF2-40B4-BE49-F238E27FC236}">
                  <a16:creationId xmlns:a16="http://schemas.microsoft.com/office/drawing/2014/main" id="{64076F51-8E2E-4044-8083-1D5F0C84C24F}"/>
                </a:ext>
              </a:extLst>
            </p:cNvPr>
            <p:cNvPicPr/>
            <p:nvPr/>
          </p:nvPicPr>
          <p:blipFill>
            <a:blip r:embed="rId2"/>
            <a:stretch>
              <a:fillRect/>
            </a:stretch>
          </p:blipFill>
          <p:spPr>
            <a:xfrm>
              <a:off x="5993892" y="0"/>
              <a:ext cx="1414272" cy="1676400"/>
            </a:xfrm>
            <a:prstGeom prst="rect">
              <a:avLst/>
            </a:prstGeom>
          </p:spPr>
        </p:pic>
        <p:pic>
          <p:nvPicPr>
            <p:cNvPr id="37" name="Picture 36">
              <a:extLst>
                <a:ext uri="{FF2B5EF4-FFF2-40B4-BE49-F238E27FC236}">
                  <a16:creationId xmlns:a16="http://schemas.microsoft.com/office/drawing/2014/main" id="{3FFB69A3-B392-46F4-8992-6243D348C7F9}"/>
                </a:ext>
              </a:extLst>
            </p:cNvPr>
            <p:cNvPicPr/>
            <p:nvPr/>
          </p:nvPicPr>
          <p:blipFill>
            <a:blip r:embed="rId3"/>
            <a:stretch>
              <a:fillRect/>
            </a:stretch>
          </p:blipFill>
          <p:spPr>
            <a:xfrm>
              <a:off x="0" y="152400"/>
              <a:ext cx="787908" cy="1394460"/>
            </a:xfrm>
            <a:prstGeom prst="rect">
              <a:avLst/>
            </a:prstGeom>
          </p:spPr>
        </p:pic>
        <p:sp>
          <p:nvSpPr>
            <p:cNvPr id="38" name="Shape 291">
              <a:extLst>
                <a:ext uri="{FF2B5EF4-FFF2-40B4-BE49-F238E27FC236}">
                  <a16:creationId xmlns:a16="http://schemas.microsoft.com/office/drawing/2014/main" id="{8A0301AF-F347-48A9-87B2-2784393902C3}"/>
                </a:ext>
              </a:extLst>
            </p:cNvPr>
            <p:cNvSpPr/>
            <p:nvPr/>
          </p:nvSpPr>
          <p:spPr>
            <a:xfrm>
              <a:off x="762762" y="886206"/>
              <a:ext cx="609600" cy="57912"/>
            </a:xfrm>
            <a:custGeom>
              <a:avLst/>
              <a:gdLst/>
              <a:ahLst/>
              <a:cxnLst/>
              <a:rect l="0" t="0" r="0" b="0"/>
              <a:pathLst>
                <a:path w="609600" h="57912">
                  <a:moveTo>
                    <a:pt x="57912" y="0"/>
                  </a:moveTo>
                  <a:lnTo>
                    <a:pt x="57912" y="14478"/>
                  </a:lnTo>
                  <a:lnTo>
                    <a:pt x="551688" y="14478"/>
                  </a:lnTo>
                  <a:lnTo>
                    <a:pt x="551688" y="0"/>
                  </a:lnTo>
                  <a:lnTo>
                    <a:pt x="609600" y="28956"/>
                  </a:lnTo>
                  <a:lnTo>
                    <a:pt x="551688" y="57912"/>
                  </a:lnTo>
                  <a:lnTo>
                    <a:pt x="551688" y="43434"/>
                  </a:lnTo>
                  <a:lnTo>
                    <a:pt x="57912" y="43434"/>
                  </a:lnTo>
                  <a:lnTo>
                    <a:pt x="57912" y="57912"/>
                  </a:lnTo>
                  <a:lnTo>
                    <a:pt x="0" y="28956"/>
                  </a:lnTo>
                  <a:lnTo>
                    <a:pt x="579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39" name="Shape 34115">
              <a:extLst>
                <a:ext uri="{FF2B5EF4-FFF2-40B4-BE49-F238E27FC236}">
                  <a16:creationId xmlns:a16="http://schemas.microsoft.com/office/drawing/2014/main" id="{1016DD0B-20CA-4E3C-87F4-7D694EBFE913}"/>
                </a:ext>
              </a:extLst>
            </p:cNvPr>
            <p:cNvSpPr/>
            <p:nvPr/>
          </p:nvSpPr>
          <p:spPr>
            <a:xfrm>
              <a:off x="1358646" y="534162"/>
              <a:ext cx="1283208" cy="762000"/>
            </a:xfrm>
            <a:custGeom>
              <a:avLst/>
              <a:gdLst/>
              <a:ahLst/>
              <a:cxnLst/>
              <a:rect l="0" t="0" r="0" b="0"/>
              <a:pathLst>
                <a:path w="1283208" h="762000">
                  <a:moveTo>
                    <a:pt x="0" y="0"/>
                  </a:moveTo>
                  <a:lnTo>
                    <a:pt x="1283208" y="0"/>
                  </a:lnTo>
                  <a:lnTo>
                    <a:pt x="1283208" y="762000"/>
                  </a:lnTo>
                  <a:lnTo>
                    <a:pt x="0" y="762000"/>
                  </a:lnTo>
                  <a:lnTo>
                    <a:pt x="0" y="0"/>
                  </a:lnTo>
                </a:path>
              </a:pathLst>
            </a:custGeom>
            <a:ln w="0" cap="flat">
              <a:miter lim="127000"/>
            </a:ln>
          </p:spPr>
          <p:style>
            <a:lnRef idx="0">
              <a:srgbClr val="000000">
                <a:alpha val="0"/>
              </a:srgbClr>
            </a:lnRef>
            <a:fillRef idx="1">
              <a:srgbClr val="CCCCCC"/>
            </a:fillRef>
            <a:effectRef idx="0">
              <a:scrgbClr r="0" g="0" b="0"/>
            </a:effectRef>
            <a:fontRef idx="none"/>
          </p:style>
          <p:txBody>
            <a:bodyPr/>
            <a:lstStyle/>
            <a:p>
              <a:endParaRPr lang="en-US"/>
            </a:p>
          </p:txBody>
        </p:sp>
        <p:sp>
          <p:nvSpPr>
            <p:cNvPr id="40" name="Shape 293">
              <a:extLst>
                <a:ext uri="{FF2B5EF4-FFF2-40B4-BE49-F238E27FC236}">
                  <a16:creationId xmlns:a16="http://schemas.microsoft.com/office/drawing/2014/main" id="{47A6EB8F-4053-479A-827D-AB0BF3ABCE65}"/>
                </a:ext>
              </a:extLst>
            </p:cNvPr>
            <p:cNvSpPr/>
            <p:nvPr/>
          </p:nvSpPr>
          <p:spPr>
            <a:xfrm>
              <a:off x="1358646" y="534162"/>
              <a:ext cx="1283208" cy="762000"/>
            </a:xfrm>
            <a:custGeom>
              <a:avLst/>
              <a:gdLst/>
              <a:ahLst/>
              <a:cxnLst/>
              <a:rect l="0" t="0" r="0" b="0"/>
              <a:pathLst>
                <a:path w="1283208" h="762000">
                  <a:moveTo>
                    <a:pt x="0" y="762000"/>
                  </a:moveTo>
                  <a:lnTo>
                    <a:pt x="1283208" y="762000"/>
                  </a:lnTo>
                  <a:lnTo>
                    <a:pt x="1283208" y="0"/>
                  </a:lnTo>
                  <a:lnTo>
                    <a:pt x="0" y="0"/>
                  </a:lnTo>
                  <a:close/>
                </a:path>
              </a:pathLst>
            </a:custGeom>
            <a:ln w="28956" cap="flat">
              <a:miter lim="127000"/>
            </a:ln>
          </p:spPr>
          <p:style>
            <a:lnRef idx="1">
              <a:srgbClr val="000000"/>
            </a:lnRef>
            <a:fillRef idx="0">
              <a:srgbClr val="000000">
                <a:alpha val="0"/>
              </a:srgbClr>
            </a:fillRef>
            <a:effectRef idx="0">
              <a:scrgbClr r="0" g="0" b="0"/>
            </a:effectRef>
            <a:fontRef idx="none"/>
          </p:style>
          <p:txBody>
            <a:bodyPr/>
            <a:lstStyle/>
            <a:p>
              <a:endParaRPr lang="en-US"/>
            </a:p>
          </p:txBody>
        </p:sp>
        <p:sp>
          <p:nvSpPr>
            <p:cNvPr id="41" name="Rectangle 40">
              <a:extLst>
                <a:ext uri="{FF2B5EF4-FFF2-40B4-BE49-F238E27FC236}">
                  <a16:creationId xmlns:a16="http://schemas.microsoft.com/office/drawing/2014/main" id="{56F19D06-674E-451F-B088-D06F0907BA72}"/>
                </a:ext>
              </a:extLst>
            </p:cNvPr>
            <p:cNvSpPr/>
            <p:nvPr/>
          </p:nvSpPr>
          <p:spPr>
            <a:xfrm>
              <a:off x="1402080" y="861446"/>
              <a:ext cx="1588295" cy="18923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Courier New" panose="02070309020205020404" pitchFamily="49" charset="0"/>
                  <a:ea typeface="Courier New" panose="02070309020205020404" pitchFamily="49" charset="0"/>
                </a:rPr>
                <a:t>SQL&gt; Select …</a:t>
              </a:r>
              <a:endParaRPr lang="en-US" sz="1100">
                <a:solidFill>
                  <a:srgbClr val="000000"/>
                </a:solidFill>
                <a:effectLst/>
                <a:latin typeface="Calibri" panose="020F0502020204030204" pitchFamily="34" charset="0"/>
                <a:ea typeface="Calibri" panose="020F0502020204030204" pitchFamily="34" charset="0"/>
              </a:endParaRPr>
            </a:p>
          </p:txBody>
        </p:sp>
        <p:sp>
          <p:nvSpPr>
            <p:cNvPr id="42" name="Shape 295">
              <a:extLst>
                <a:ext uri="{FF2B5EF4-FFF2-40B4-BE49-F238E27FC236}">
                  <a16:creationId xmlns:a16="http://schemas.microsoft.com/office/drawing/2014/main" id="{ACF98777-384D-4F30-9BF7-92F54FD5F8E5}"/>
                </a:ext>
              </a:extLst>
            </p:cNvPr>
            <p:cNvSpPr/>
            <p:nvPr/>
          </p:nvSpPr>
          <p:spPr>
            <a:xfrm>
              <a:off x="6147054" y="762762"/>
              <a:ext cx="1143000" cy="685800"/>
            </a:xfrm>
            <a:custGeom>
              <a:avLst/>
              <a:gdLst/>
              <a:ahLst/>
              <a:cxnLst/>
              <a:rect l="0" t="0" r="0" b="0"/>
              <a:pathLst>
                <a:path w="1143000" h="685800">
                  <a:moveTo>
                    <a:pt x="571500" y="0"/>
                  </a:moveTo>
                  <a:cubicBezTo>
                    <a:pt x="887095" y="0"/>
                    <a:pt x="1143000" y="153543"/>
                    <a:pt x="1143000" y="342900"/>
                  </a:cubicBezTo>
                  <a:cubicBezTo>
                    <a:pt x="1143000" y="532257"/>
                    <a:pt x="887095" y="685800"/>
                    <a:pt x="571500" y="685800"/>
                  </a:cubicBezTo>
                  <a:cubicBezTo>
                    <a:pt x="255905" y="685800"/>
                    <a:pt x="0" y="532257"/>
                    <a:pt x="0" y="342900"/>
                  </a:cubicBezTo>
                  <a:cubicBezTo>
                    <a:pt x="0" y="153543"/>
                    <a:pt x="255905" y="0"/>
                    <a:pt x="571500" y="0"/>
                  </a:cubicBezTo>
                  <a:close/>
                </a:path>
              </a:pathLst>
            </a:custGeom>
            <a:ln w="0" cap="flat">
              <a:miter lim="127000"/>
            </a:ln>
          </p:spPr>
          <p:style>
            <a:lnRef idx="0">
              <a:srgbClr val="000000">
                <a:alpha val="0"/>
              </a:srgbClr>
            </a:lnRef>
            <a:fillRef idx="1">
              <a:srgbClr val="0066FF"/>
            </a:fillRef>
            <a:effectRef idx="0">
              <a:scrgbClr r="0" g="0" b="0"/>
            </a:effectRef>
            <a:fontRef idx="none"/>
          </p:style>
          <p:txBody>
            <a:bodyPr/>
            <a:lstStyle/>
            <a:p>
              <a:endParaRPr lang="en-US"/>
            </a:p>
          </p:txBody>
        </p:sp>
        <p:sp>
          <p:nvSpPr>
            <p:cNvPr id="43" name="Shape 296">
              <a:extLst>
                <a:ext uri="{FF2B5EF4-FFF2-40B4-BE49-F238E27FC236}">
                  <a16:creationId xmlns:a16="http://schemas.microsoft.com/office/drawing/2014/main" id="{CF76F0D6-AAC0-4ADB-87B8-BE3CB40E5F00}"/>
                </a:ext>
              </a:extLst>
            </p:cNvPr>
            <p:cNvSpPr/>
            <p:nvPr/>
          </p:nvSpPr>
          <p:spPr>
            <a:xfrm>
              <a:off x="6147054" y="762762"/>
              <a:ext cx="1143000" cy="685800"/>
            </a:xfrm>
            <a:custGeom>
              <a:avLst/>
              <a:gdLst/>
              <a:ahLst/>
              <a:cxnLst/>
              <a:rect l="0" t="0" r="0" b="0"/>
              <a:pathLst>
                <a:path w="1143000" h="685800">
                  <a:moveTo>
                    <a:pt x="0" y="342900"/>
                  </a:moveTo>
                  <a:cubicBezTo>
                    <a:pt x="0" y="153543"/>
                    <a:pt x="255905" y="0"/>
                    <a:pt x="571500" y="0"/>
                  </a:cubicBezTo>
                  <a:cubicBezTo>
                    <a:pt x="887095" y="0"/>
                    <a:pt x="1143000" y="153543"/>
                    <a:pt x="1143000" y="342900"/>
                  </a:cubicBezTo>
                  <a:cubicBezTo>
                    <a:pt x="1143000" y="532257"/>
                    <a:pt x="887095" y="685800"/>
                    <a:pt x="571500" y="685800"/>
                  </a:cubicBezTo>
                  <a:cubicBezTo>
                    <a:pt x="255905" y="685800"/>
                    <a:pt x="0" y="532257"/>
                    <a:pt x="0" y="342900"/>
                  </a:cubicBezTo>
                  <a:close/>
                </a:path>
              </a:pathLst>
            </a:custGeom>
            <a:ln w="28956" cap="flat">
              <a:custDash>
                <a:ds d="912000" sp="684000"/>
                <a:ds d="228000" sp="684000"/>
              </a:custDash>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4" name="Rectangle 43">
              <a:extLst>
                <a:ext uri="{FF2B5EF4-FFF2-40B4-BE49-F238E27FC236}">
                  <a16:creationId xmlns:a16="http://schemas.microsoft.com/office/drawing/2014/main" id="{AB6B4DD7-5611-4C43-B8AA-221045AE0DEC}"/>
                </a:ext>
              </a:extLst>
            </p:cNvPr>
            <p:cNvSpPr/>
            <p:nvPr/>
          </p:nvSpPr>
          <p:spPr>
            <a:xfrm>
              <a:off x="6377940" y="1009952"/>
              <a:ext cx="909430"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Session</a:t>
              </a:r>
              <a:endParaRPr lang="en-US" sz="1100">
                <a:solidFill>
                  <a:srgbClr val="000000"/>
                </a:solidFill>
                <a:effectLst/>
                <a:latin typeface="Calibri" panose="020F0502020204030204" pitchFamily="34" charset="0"/>
                <a:ea typeface="Calibri" panose="020F0502020204030204" pitchFamily="34" charset="0"/>
              </a:endParaRPr>
            </a:p>
          </p:txBody>
        </p:sp>
        <p:sp>
          <p:nvSpPr>
            <p:cNvPr id="45" name="Shape 298">
              <a:extLst>
                <a:ext uri="{FF2B5EF4-FFF2-40B4-BE49-F238E27FC236}">
                  <a16:creationId xmlns:a16="http://schemas.microsoft.com/office/drawing/2014/main" id="{B649D6E4-C088-4E77-8EC9-955091C05D77}"/>
                </a:ext>
              </a:extLst>
            </p:cNvPr>
            <p:cNvSpPr/>
            <p:nvPr/>
          </p:nvSpPr>
          <p:spPr>
            <a:xfrm>
              <a:off x="3626358" y="1372362"/>
              <a:ext cx="1524" cy="454152"/>
            </a:xfrm>
            <a:custGeom>
              <a:avLst/>
              <a:gdLst/>
              <a:ahLst/>
              <a:cxnLst/>
              <a:rect l="0" t="0" r="0" b="0"/>
              <a:pathLst>
                <a:path w="1524" h="454152">
                  <a:moveTo>
                    <a:pt x="0" y="0"/>
                  </a:moveTo>
                  <a:lnTo>
                    <a:pt x="1524" y="454152"/>
                  </a:lnTo>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6" name="Shape 299">
              <a:extLst>
                <a:ext uri="{FF2B5EF4-FFF2-40B4-BE49-F238E27FC236}">
                  <a16:creationId xmlns:a16="http://schemas.microsoft.com/office/drawing/2014/main" id="{5FD5B380-0C31-4373-A947-3CBADF299CBE}"/>
                </a:ext>
              </a:extLst>
            </p:cNvPr>
            <p:cNvSpPr/>
            <p:nvPr/>
          </p:nvSpPr>
          <p:spPr>
            <a:xfrm>
              <a:off x="3626358" y="1826514"/>
              <a:ext cx="1459992" cy="3048"/>
            </a:xfrm>
            <a:custGeom>
              <a:avLst/>
              <a:gdLst/>
              <a:ahLst/>
              <a:cxnLst/>
              <a:rect l="0" t="0" r="0" b="0"/>
              <a:pathLst>
                <a:path w="1459992" h="3048">
                  <a:moveTo>
                    <a:pt x="0" y="0"/>
                  </a:moveTo>
                  <a:lnTo>
                    <a:pt x="1459992" y="3048"/>
                  </a:lnTo>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7" name="Shape 300">
              <a:extLst>
                <a:ext uri="{FF2B5EF4-FFF2-40B4-BE49-F238E27FC236}">
                  <a16:creationId xmlns:a16="http://schemas.microsoft.com/office/drawing/2014/main" id="{921E24F6-7EA5-42C3-9D2B-6CD230CEE9F4}"/>
                </a:ext>
              </a:extLst>
            </p:cNvPr>
            <p:cNvSpPr/>
            <p:nvPr/>
          </p:nvSpPr>
          <p:spPr>
            <a:xfrm>
              <a:off x="5086350" y="1372362"/>
              <a:ext cx="1524" cy="454152"/>
            </a:xfrm>
            <a:custGeom>
              <a:avLst/>
              <a:gdLst/>
              <a:ahLst/>
              <a:cxnLst/>
              <a:rect l="0" t="0" r="0" b="0"/>
              <a:pathLst>
                <a:path w="1524" h="454152">
                  <a:moveTo>
                    <a:pt x="0" y="0"/>
                  </a:moveTo>
                  <a:lnTo>
                    <a:pt x="1524" y="454152"/>
                  </a:lnTo>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48" name="Rectangle 47">
              <a:extLst>
                <a:ext uri="{FF2B5EF4-FFF2-40B4-BE49-F238E27FC236}">
                  <a16:creationId xmlns:a16="http://schemas.microsoft.com/office/drawing/2014/main" id="{617242D0-D541-471C-90B9-A4D533DD0F13}"/>
                </a:ext>
              </a:extLst>
            </p:cNvPr>
            <p:cNvSpPr/>
            <p:nvPr/>
          </p:nvSpPr>
          <p:spPr>
            <a:xfrm>
              <a:off x="3867912" y="1429433"/>
              <a:ext cx="1300016"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Connection</a:t>
              </a:r>
              <a:endParaRPr lang="en-US" sz="1100">
                <a:solidFill>
                  <a:srgbClr val="000000"/>
                </a:solidFill>
                <a:effectLst/>
                <a:latin typeface="Calibri" panose="020F0502020204030204" pitchFamily="34" charset="0"/>
                <a:ea typeface="Calibri" panose="020F0502020204030204" pitchFamily="34" charset="0"/>
              </a:endParaRPr>
            </a:p>
          </p:txBody>
        </p:sp>
        <p:sp>
          <p:nvSpPr>
            <p:cNvPr id="49" name="Rectangle 48">
              <a:extLst>
                <a:ext uri="{FF2B5EF4-FFF2-40B4-BE49-F238E27FC236}">
                  <a16:creationId xmlns:a16="http://schemas.microsoft.com/office/drawing/2014/main" id="{357F7F81-C256-4C90-8CFA-B15B990BADC3}"/>
                </a:ext>
              </a:extLst>
            </p:cNvPr>
            <p:cNvSpPr/>
            <p:nvPr/>
          </p:nvSpPr>
          <p:spPr>
            <a:xfrm>
              <a:off x="245059" y="895652"/>
              <a:ext cx="526273"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50" name="Shape 303">
              <a:extLst>
                <a:ext uri="{FF2B5EF4-FFF2-40B4-BE49-F238E27FC236}">
                  <a16:creationId xmlns:a16="http://schemas.microsoft.com/office/drawing/2014/main" id="{3F35790C-FBB0-49BF-AD2E-8F3C485D13DA}"/>
                </a:ext>
              </a:extLst>
            </p:cNvPr>
            <p:cNvSpPr/>
            <p:nvPr/>
          </p:nvSpPr>
          <p:spPr>
            <a:xfrm>
              <a:off x="2641854" y="827532"/>
              <a:ext cx="457200" cy="86868"/>
            </a:xfrm>
            <a:custGeom>
              <a:avLst/>
              <a:gdLst/>
              <a:ahLst/>
              <a:cxnLst/>
              <a:rect l="0" t="0" r="0" b="0"/>
              <a:pathLst>
                <a:path w="457200" h="86868">
                  <a:moveTo>
                    <a:pt x="57912" y="0"/>
                  </a:moveTo>
                  <a:lnTo>
                    <a:pt x="57912" y="28956"/>
                  </a:lnTo>
                  <a:lnTo>
                    <a:pt x="399288" y="28956"/>
                  </a:lnTo>
                  <a:lnTo>
                    <a:pt x="399288" y="14478"/>
                  </a:lnTo>
                  <a:lnTo>
                    <a:pt x="457200" y="43434"/>
                  </a:lnTo>
                  <a:lnTo>
                    <a:pt x="399288" y="72390"/>
                  </a:lnTo>
                  <a:lnTo>
                    <a:pt x="399288" y="57912"/>
                  </a:lnTo>
                  <a:lnTo>
                    <a:pt x="57912" y="57912"/>
                  </a:lnTo>
                  <a:lnTo>
                    <a:pt x="57912" y="86868"/>
                  </a:lnTo>
                  <a:lnTo>
                    <a:pt x="0" y="43434"/>
                  </a:lnTo>
                  <a:lnTo>
                    <a:pt x="579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51" name="Shape 304">
              <a:extLst>
                <a:ext uri="{FF2B5EF4-FFF2-40B4-BE49-F238E27FC236}">
                  <a16:creationId xmlns:a16="http://schemas.microsoft.com/office/drawing/2014/main" id="{921D1F7D-1994-4528-8C85-1C6FFC9DBB13}"/>
                </a:ext>
              </a:extLst>
            </p:cNvPr>
            <p:cNvSpPr/>
            <p:nvPr/>
          </p:nvSpPr>
          <p:spPr>
            <a:xfrm>
              <a:off x="3099054" y="610362"/>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724" y="533400"/>
                    <a:pt x="0" y="414020"/>
                    <a:pt x="0" y="266700"/>
                  </a:cubicBezTo>
                  <a:cubicBezTo>
                    <a:pt x="0" y="119380"/>
                    <a:pt x="204724" y="0"/>
                    <a:pt x="457200" y="0"/>
                  </a:cubicBezTo>
                  <a:close/>
                </a:path>
              </a:pathLst>
            </a:custGeom>
            <a:ln w="0" cap="flat">
              <a:round/>
            </a:ln>
          </p:spPr>
          <p:style>
            <a:lnRef idx="0">
              <a:srgbClr val="000000">
                <a:alpha val="0"/>
              </a:srgbClr>
            </a:lnRef>
            <a:fillRef idx="1">
              <a:srgbClr val="CCFFFF"/>
            </a:fillRef>
            <a:effectRef idx="0">
              <a:scrgbClr r="0" g="0" b="0"/>
            </a:effectRef>
            <a:fontRef idx="none"/>
          </p:style>
          <p:txBody>
            <a:bodyPr/>
            <a:lstStyle/>
            <a:p>
              <a:endParaRPr lang="en-US"/>
            </a:p>
          </p:txBody>
        </p:sp>
        <p:sp>
          <p:nvSpPr>
            <p:cNvPr id="52" name="Shape 305">
              <a:extLst>
                <a:ext uri="{FF2B5EF4-FFF2-40B4-BE49-F238E27FC236}">
                  <a16:creationId xmlns:a16="http://schemas.microsoft.com/office/drawing/2014/main" id="{49B587F2-EE4F-4280-85CE-9DF4F3AF740B}"/>
                </a:ext>
              </a:extLst>
            </p:cNvPr>
            <p:cNvSpPr/>
            <p:nvPr/>
          </p:nvSpPr>
          <p:spPr>
            <a:xfrm>
              <a:off x="3099054" y="610362"/>
              <a:ext cx="914400" cy="533400"/>
            </a:xfrm>
            <a:custGeom>
              <a:avLst/>
              <a:gdLst/>
              <a:ahLst/>
              <a:cxnLst/>
              <a:rect l="0" t="0" r="0" b="0"/>
              <a:pathLst>
                <a:path w="914400" h="533400">
                  <a:moveTo>
                    <a:pt x="0" y="266700"/>
                  </a:moveTo>
                  <a:cubicBezTo>
                    <a:pt x="0" y="119380"/>
                    <a:pt x="204724" y="0"/>
                    <a:pt x="457200" y="0"/>
                  </a:cubicBezTo>
                  <a:cubicBezTo>
                    <a:pt x="709676" y="0"/>
                    <a:pt x="914400" y="119380"/>
                    <a:pt x="914400" y="266700"/>
                  </a:cubicBezTo>
                  <a:cubicBezTo>
                    <a:pt x="914400" y="414020"/>
                    <a:pt x="709676" y="533400"/>
                    <a:pt x="457200" y="533400"/>
                  </a:cubicBezTo>
                  <a:cubicBezTo>
                    <a:pt x="204724"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3" name="Rectangle 52">
              <a:extLst>
                <a:ext uri="{FF2B5EF4-FFF2-40B4-BE49-F238E27FC236}">
                  <a16:creationId xmlns:a16="http://schemas.microsoft.com/office/drawing/2014/main" id="{8A62072F-94F1-4EE0-9238-E6C83A602CE0}"/>
                </a:ext>
              </a:extLst>
            </p:cNvPr>
            <p:cNvSpPr/>
            <p:nvPr/>
          </p:nvSpPr>
          <p:spPr>
            <a:xfrm>
              <a:off x="3386074" y="704215"/>
              <a:ext cx="451598" cy="226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User</a:t>
              </a:r>
              <a:endParaRPr lang="en-US" sz="1100">
                <a:solidFill>
                  <a:srgbClr val="000000"/>
                </a:solidFill>
                <a:effectLst/>
                <a:latin typeface="Calibri" panose="020F0502020204030204" pitchFamily="34" charset="0"/>
                <a:ea typeface="Calibri" panose="020F0502020204030204" pitchFamily="34" charset="0"/>
              </a:endParaRPr>
            </a:p>
          </p:txBody>
        </p:sp>
        <p:sp>
          <p:nvSpPr>
            <p:cNvPr id="54" name="Rectangle 53">
              <a:extLst>
                <a:ext uri="{FF2B5EF4-FFF2-40B4-BE49-F238E27FC236}">
                  <a16:creationId xmlns:a16="http://schemas.microsoft.com/office/drawing/2014/main" id="{DF948DB1-7322-402C-BA7B-F5219EB797B9}"/>
                </a:ext>
              </a:extLst>
            </p:cNvPr>
            <p:cNvSpPr/>
            <p:nvPr/>
          </p:nvSpPr>
          <p:spPr>
            <a:xfrm>
              <a:off x="3262630" y="887095"/>
              <a:ext cx="778945" cy="226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55" name="Shape 308">
              <a:extLst>
                <a:ext uri="{FF2B5EF4-FFF2-40B4-BE49-F238E27FC236}">
                  <a16:creationId xmlns:a16="http://schemas.microsoft.com/office/drawing/2014/main" id="{1C1559DF-6D16-4412-A6E5-1011AC12C80A}"/>
                </a:ext>
              </a:extLst>
            </p:cNvPr>
            <p:cNvSpPr/>
            <p:nvPr/>
          </p:nvSpPr>
          <p:spPr>
            <a:xfrm>
              <a:off x="4011930" y="846836"/>
              <a:ext cx="457200" cy="58928"/>
            </a:xfrm>
            <a:custGeom>
              <a:avLst/>
              <a:gdLst/>
              <a:ahLst/>
              <a:cxnLst/>
              <a:rect l="0" t="0" r="0" b="0"/>
              <a:pathLst>
                <a:path w="457200" h="58928">
                  <a:moveTo>
                    <a:pt x="58039" y="0"/>
                  </a:moveTo>
                  <a:lnTo>
                    <a:pt x="57976" y="14401"/>
                  </a:lnTo>
                  <a:lnTo>
                    <a:pt x="399351" y="15572"/>
                  </a:lnTo>
                  <a:lnTo>
                    <a:pt x="399415" y="1016"/>
                  </a:lnTo>
                  <a:lnTo>
                    <a:pt x="457200" y="30226"/>
                  </a:lnTo>
                  <a:lnTo>
                    <a:pt x="399161" y="58928"/>
                  </a:lnTo>
                  <a:lnTo>
                    <a:pt x="399224" y="44527"/>
                  </a:lnTo>
                  <a:lnTo>
                    <a:pt x="57849" y="43357"/>
                  </a:lnTo>
                  <a:lnTo>
                    <a:pt x="57785" y="57912"/>
                  </a:lnTo>
                  <a:lnTo>
                    <a:pt x="0" y="28702"/>
                  </a:lnTo>
                  <a:lnTo>
                    <a:pt x="58039"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56" name="Shape 309">
              <a:extLst>
                <a:ext uri="{FF2B5EF4-FFF2-40B4-BE49-F238E27FC236}">
                  <a16:creationId xmlns:a16="http://schemas.microsoft.com/office/drawing/2014/main" id="{C3A94265-A84C-4FD3-BB05-FB7E389C5DD2}"/>
                </a:ext>
              </a:extLst>
            </p:cNvPr>
            <p:cNvSpPr/>
            <p:nvPr/>
          </p:nvSpPr>
          <p:spPr>
            <a:xfrm>
              <a:off x="4470654" y="610362"/>
              <a:ext cx="914400" cy="533400"/>
            </a:xfrm>
            <a:custGeom>
              <a:avLst/>
              <a:gdLst/>
              <a:ahLst/>
              <a:cxnLst/>
              <a:rect l="0" t="0" r="0" b="0"/>
              <a:pathLst>
                <a:path w="914400" h="533400">
                  <a:moveTo>
                    <a:pt x="457200" y="0"/>
                  </a:moveTo>
                  <a:cubicBezTo>
                    <a:pt x="709676" y="0"/>
                    <a:pt x="914400" y="119380"/>
                    <a:pt x="914400" y="266700"/>
                  </a:cubicBezTo>
                  <a:cubicBezTo>
                    <a:pt x="914400" y="414020"/>
                    <a:pt x="709676" y="533400"/>
                    <a:pt x="457200" y="533400"/>
                  </a:cubicBezTo>
                  <a:cubicBezTo>
                    <a:pt x="204724" y="533400"/>
                    <a:pt x="0" y="414020"/>
                    <a:pt x="0" y="266700"/>
                  </a:cubicBezTo>
                  <a:cubicBezTo>
                    <a:pt x="0" y="119380"/>
                    <a:pt x="204724" y="0"/>
                    <a:pt x="457200" y="0"/>
                  </a:cubicBezTo>
                  <a:close/>
                </a:path>
              </a:pathLst>
            </a:custGeom>
            <a:ln w="0" cap="flat">
              <a:round/>
            </a:ln>
          </p:spPr>
          <p:style>
            <a:lnRef idx="0">
              <a:srgbClr val="000000">
                <a:alpha val="0"/>
              </a:srgbClr>
            </a:lnRef>
            <a:fillRef idx="1">
              <a:srgbClr val="FFFF99"/>
            </a:fillRef>
            <a:effectRef idx="0">
              <a:scrgbClr r="0" g="0" b="0"/>
            </a:effectRef>
            <a:fontRef idx="none"/>
          </p:style>
          <p:txBody>
            <a:bodyPr/>
            <a:lstStyle/>
            <a:p>
              <a:endParaRPr lang="en-US"/>
            </a:p>
          </p:txBody>
        </p:sp>
        <p:sp>
          <p:nvSpPr>
            <p:cNvPr id="57" name="Shape 310">
              <a:extLst>
                <a:ext uri="{FF2B5EF4-FFF2-40B4-BE49-F238E27FC236}">
                  <a16:creationId xmlns:a16="http://schemas.microsoft.com/office/drawing/2014/main" id="{7D955B40-17A8-4B86-B974-CBC7BFDF4F64}"/>
                </a:ext>
              </a:extLst>
            </p:cNvPr>
            <p:cNvSpPr/>
            <p:nvPr/>
          </p:nvSpPr>
          <p:spPr>
            <a:xfrm>
              <a:off x="4470654" y="610362"/>
              <a:ext cx="914400" cy="533400"/>
            </a:xfrm>
            <a:custGeom>
              <a:avLst/>
              <a:gdLst/>
              <a:ahLst/>
              <a:cxnLst/>
              <a:rect l="0" t="0" r="0" b="0"/>
              <a:pathLst>
                <a:path w="914400" h="533400">
                  <a:moveTo>
                    <a:pt x="0" y="266700"/>
                  </a:moveTo>
                  <a:cubicBezTo>
                    <a:pt x="0" y="119380"/>
                    <a:pt x="204724" y="0"/>
                    <a:pt x="457200" y="0"/>
                  </a:cubicBezTo>
                  <a:cubicBezTo>
                    <a:pt x="709676" y="0"/>
                    <a:pt x="914400" y="119380"/>
                    <a:pt x="914400" y="266700"/>
                  </a:cubicBezTo>
                  <a:cubicBezTo>
                    <a:pt x="914400" y="414020"/>
                    <a:pt x="709676" y="533400"/>
                    <a:pt x="457200" y="533400"/>
                  </a:cubicBezTo>
                  <a:cubicBezTo>
                    <a:pt x="204724" y="533400"/>
                    <a:pt x="0" y="414020"/>
                    <a:pt x="0" y="266700"/>
                  </a:cubicBezTo>
                  <a:close/>
                </a:path>
              </a:pathLst>
            </a:custGeom>
            <a:ln w="28956" cap="flat">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8" name="Rectangle 57">
              <a:extLst>
                <a:ext uri="{FF2B5EF4-FFF2-40B4-BE49-F238E27FC236}">
                  <a16:creationId xmlns:a16="http://schemas.microsoft.com/office/drawing/2014/main" id="{C05F2D12-464D-4CCE-8A9D-F8DBC8F8E863}"/>
                </a:ext>
              </a:extLst>
            </p:cNvPr>
            <p:cNvSpPr/>
            <p:nvPr/>
          </p:nvSpPr>
          <p:spPr>
            <a:xfrm>
              <a:off x="4690872" y="704215"/>
              <a:ext cx="629594" cy="226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Server</a:t>
              </a:r>
              <a:endParaRPr lang="en-US" sz="1100">
                <a:solidFill>
                  <a:srgbClr val="000000"/>
                </a:solidFill>
                <a:effectLst/>
                <a:latin typeface="Calibri" panose="020F0502020204030204" pitchFamily="34" charset="0"/>
                <a:ea typeface="Calibri" panose="020F0502020204030204" pitchFamily="34" charset="0"/>
              </a:endParaRPr>
            </a:p>
          </p:txBody>
        </p:sp>
        <p:sp>
          <p:nvSpPr>
            <p:cNvPr id="59" name="Rectangle 58">
              <a:extLst>
                <a:ext uri="{FF2B5EF4-FFF2-40B4-BE49-F238E27FC236}">
                  <a16:creationId xmlns:a16="http://schemas.microsoft.com/office/drawing/2014/main" id="{F5E8B391-B18C-4385-9319-DB65EDDB4A48}"/>
                </a:ext>
              </a:extLst>
            </p:cNvPr>
            <p:cNvSpPr/>
            <p:nvPr/>
          </p:nvSpPr>
          <p:spPr>
            <a:xfrm>
              <a:off x="4634484" y="887095"/>
              <a:ext cx="778945" cy="22600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200" b="1">
                  <a:solidFill>
                    <a:srgbClr val="000000"/>
                  </a:solidFill>
                  <a:effectLst/>
                  <a:latin typeface="Arial" panose="020B0604020202020204" pitchFamily="34" charset="0"/>
                  <a:ea typeface="Arial" panose="020B060402020202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60" name="Shape 313">
              <a:extLst>
                <a:ext uri="{FF2B5EF4-FFF2-40B4-BE49-F238E27FC236}">
                  <a16:creationId xmlns:a16="http://schemas.microsoft.com/office/drawing/2014/main" id="{51A35812-5BAD-4AE5-88D7-31FBA82BD9D8}"/>
                </a:ext>
              </a:extLst>
            </p:cNvPr>
            <p:cNvSpPr/>
            <p:nvPr/>
          </p:nvSpPr>
          <p:spPr>
            <a:xfrm>
              <a:off x="5385054" y="810006"/>
              <a:ext cx="609600" cy="57912"/>
            </a:xfrm>
            <a:custGeom>
              <a:avLst/>
              <a:gdLst/>
              <a:ahLst/>
              <a:cxnLst/>
              <a:rect l="0" t="0" r="0" b="0"/>
              <a:pathLst>
                <a:path w="609600" h="57912">
                  <a:moveTo>
                    <a:pt x="57912" y="0"/>
                  </a:moveTo>
                  <a:lnTo>
                    <a:pt x="57912" y="14478"/>
                  </a:lnTo>
                  <a:lnTo>
                    <a:pt x="551688" y="14478"/>
                  </a:lnTo>
                  <a:lnTo>
                    <a:pt x="551688" y="0"/>
                  </a:lnTo>
                  <a:lnTo>
                    <a:pt x="609600" y="28956"/>
                  </a:lnTo>
                  <a:lnTo>
                    <a:pt x="551688" y="57912"/>
                  </a:lnTo>
                  <a:lnTo>
                    <a:pt x="551688" y="43434"/>
                  </a:lnTo>
                  <a:lnTo>
                    <a:pt x="57912" y="43434"/>
                  </a:lnTo>
                  <a:lnTo>
                    <a:pt x="57912" y="57912"/>
                  </a:lnTo>
                  <a:lnTo>
                    <a:pt x="0" y="28956"/>
                  </a:lnTo>
                  <a:lnTo>
                    <a:pt x="579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US"/>
            </a:p>
          </p:txBody>
        </p:sp>
        <p:sp>
          <p:nvSpPr>
            <p:cNvPr id="61" name="Rectangle 60">
              <a:extLst>
                <a:ext uri="{FF2B5EF4-FFF2-40B4-BE49-F238E27FC236}">
                  <a16:creationId xmlns:a16="http://schemas.microsoft.com/office/drawing/2014/main" id="{AAFC97AF-50E5-44F1-ABCE-E83A2A2BBE73}"/>
                </a:ext>
              </a:extLst>
            </p:cNvPr>
            <p:cNvSpPr/>
            <p:nvPr/>
          </p:nvSpPr>
          <p:spPr>
            <a:xfrm>
              <a:off x="3175762" y="2038983"/>
              <a:ext cx="909431" cy="264422"/>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400" b="1">
                  <a:solidFill>
                    <a:srgbClr val="000000"/>
                  </a:solidFill>
                  <a:effectLst/>
                  <a:latin typeface="Arial" panose="020B0604020202020204" pitchFamily="34" charset="0"/>
                  <a:ea typeface="Arial" panose="020B0604020202020204" pitchFamily="34" charset="0"/>
                </a:rPr>
                <a:t>Session</a:t>
              </a:r>
              <a:endParaRPr lang="en-US"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185555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703B1-8B1D-44BB-A08B-DD5D686B25C8}"/>
              </a:ext>
            </a:extLst>
          </p:cNvPr>
          <p:cNvSpPr>
            <a:spLocks noGrp="1"/>
          </p:cNvSpPr>
          <p:nvPr>
            <p:ph type="title"/>
          </p:nvPr>
        </p:nvSpPr>
        <p:spPr/>
        <p:txBody>
          <a:bodyPr/>
          <a:lstStyle/>
          <a:p>
            <a:r>
              <a:rPr lang="en-US" b="1" dirty="0"/>
              <a:t>Connecting to the Database</a:t>
            </a:r>
            <a:br>
              <a:rPr lang="en-US" b="1" dirty="0"/>
            </a:br>
            <a:endParaRPr lang="en-US" dirty="0"/>
          </a:p>
        </p:txBody>
      </p:sp>
      <p:sp>
        <p:nvSpPr>
          <p:cNvPr id="3" name="Content Placeholder 2">
            <a:extLst>
              <a:ext uri="{FF2B5EF4-FFF2-40B4-BE49-F238E27FC236}">
                <a16:creationId xmlns:a16="http://schemas.microsoft.com/office/drawing/2014/main" id="{746B71C8-38B3-4A05-9417-229163668376}"/>
              </a:ext>
            </a:extLst>
          </p:cNvPr>
          <p:cNvSpPr>
            <a:spLocks noGrp="1"/>
          </p:cNvSpPr>
          <p:nvPr>
            <p:ph idx="1"/>
          </p:nvPr>
        </p:nvSpPr>
        <p:spPr>
          <a:xfrm>
            <a:off x="1457739" y="2133600"/>
            <a:ext cx="10046873" cy="3777622"/>
          </a:xfrm>
        </p:spPr>
        <p:txBody>
          <a:bodyPr>
            <a:normAutofit/>
          </a:bodyPr>
          <a:lstStyle/>
          <a:p>
            <a:pPr lvl="0" algn="just" fontAlgn="base"/>
            <a:r>
              <a:rPr lang="en-US" dirty="0"/>
              <a:t>Connections and sessions are closely related to user processes but are very different in meaning.</a:t>
            </a:r>
          </a:p>
          <a:p>
            <a:pPr lvl="0" algn="just" fontAlgn="base"/>
            <a:r>
              <a:rPr lang="en-US" dirty="0"/>
              <a:t>A </a:t>
            </a:r>
            <a:r>
              <a:rPr lang="en-US" i="1" dirty="0"/>
              <a:t>connection </a:t>
            </a:r>
            <a:r>
              <a:rPr lang="en-US" dirty="0"/>
              <a:t>is a communication pathway between a user process and an Oracle Database instance. A communication pathway is established using available inter-process communication mechanisms (on a computer that runs both the user process and Oracle Database) or network software (when different computers run the database application and Oracle Database, and communicate through a network).</a:t>
            </a:r>
          </a:p>
          <a:p>
            <a:pPr lvl="0" algn="just" fontAlgn="base"/>
            <a:r>
              <a:rPr lang="en-US" dirty="0"/>
              <a:t>A </a:t>
            </a:r>
            <a:r>
              <a:rPr lang="en-US" i="1" dirty="0"/>
              <a:t>session </a:t>
            </a:r>
            <a:r>
              <a:rPr lang="en-US" dirty="0"/>
              <a:t>represents the state of a current user login to the database instance. For example, when a user starts SQL*Plus, the user must provide a valid username and password, and then a session is established for that user. A session lasts from the time a user connects until the user disconnects or exits the database application.</a:t>
            </a:r>
          </a:p>
          <a:p>
            <a:endParaRPr lang="en-US" dirty="0"/>
          </a:p>
        </p:txBody>
      </p:sp>
    </p:spTree>
    <p:extLst>
      <p:ext uri="{BB962C8B-B14F-4D97-AF65-F5344CB8AC3E}">
        <p14:creationId xmlns:p14="http://schemas.microsoft.com/office/powerpoint/2010/main" val="1377196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5088</TotalTime>
  <Words>1880</Words>
  <Application>Microsoft Office PowerPoint</Application>
  <PresentationFormat>Widescreen</PresentationFormat>
  <Paragraphs>204</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Gothic</vt:lpstr>
      <vt:lpstr>Courier New</vt:lpstr>
      <vt:lpstr>Symbol</vt:lpstr>
      <vt:lpstr>Wingdings</vt:lpstr>
      <vt:lpstr>Wingdings 3</vt:lpstr>
      <vt:lpstr>Wisp</vt:lpstr>
      <vt:lpstr>Exploring the Oracle Database Architecture </vt:lpstr>
      <vt:lpstr>Objectives </vt:lpstr>
      <vt:lpstr>Oracle Database</vt:lpstr>
      <vt:lpstr>Connecting to a Server </vt:lpstr>
      <vt:lpstr>Connecting to a Server </vt:lpstr>
      <vt:lpstr>Oracle Database Architecture: Overview </vt:lpstr>
      <vt:lpstr>Oracle Database Architecture </vt:lpstr>
      <vt:lpstr>Connecting to the Database </vt:lpstr>
      <vt:lpstr>Connecting to the Database </vt:lpstr>
      <vt:lpstr>Connecting to the Database</vt:lpstr>
      <vt:lpstr>Interacting with an Oracle Database </vt:lpstr>
      <vt:lpstr>Interacting with an Oracle Database </vt:lpstr>
      <vt:lpstr>Interacting with an Oracle Database </vt:lpstr>
      <vt:lpstr>Interacting with an Oracle Database </vt:lpstr>
      <vt:lpstr>Oracle Database Server Structures </vt:lpstr>
      <vt:lpstr>Oracle Database Server Structures</vt:lpstr>
      <vt:lpstr>Oracle database: </vt:lpstr>
      <vt:lpstr>Oracle Database Memory Structures </vt:lpstr>
      <vt:lpstr>Oracle Database Memory Structures (continued)</vt:lpstr>
      <vt:lpstr>Oracle Database Memory Structures</vt:lpstr>
      <vt:lpstr>Oracle Database Memory Structures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the Oracle Database Architecture </dc:title>
  <dc:creator>asma khan</dc:creator>
  <cp:lastModifiedBy>asma khan</cp:lastModifiedBy>
  <cp:revision>24</cp:revision>
  <dcterms:created xsi:type="dcterms:W3CDTF">2020-01-12T15:38:49Z</dcterms:created>
  <dcterms:modified xsi:type="dcterms:W3CDTF">2020-01-26T15:48:34Z</dcterms:modified>
</cp:coreProperties>
</file>