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48AE-E437-4224-95ED-6A6D98DE5596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1C455-95B5-474E-BB6D-90A472AD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392D5-AF46-44CB-BA5F-9F5BB6D91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7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 Research Projects Agency Network (APRANET)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National Science Foundation (NSF)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1C455-95B5-474E-BB6D-90A472ADFC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 Name System (DNS)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1C455-95B5-474E-BB6D-90A472ADFC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6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07BBB0-50D5-4D4C-A0FB-6D6670F520A5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69F652-059C-4620-B2BF-2C7209921D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9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Introduction to Computer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# </a:t>
            </a:r>
            <a:r>
              <a:rPr lang="en-US" dirty="0"/>
              <a:t>5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FA6F-44C3-4DEE-A14F-853C7FA02E91}" type="datetime1">
              <a:rPr lang="en-US" smtClean="0"/>
              <a:t>02-Nov-20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2A04-BED9-4375-AD78-EBA75F5DE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relies on an addressing system much like the postal service to send data and information to a computer at a specific destination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Types of Internet Addresses: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 IP address is a number that uniquely identifies each computer or device connected to the Internet 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domain name is the text version of an IP address – Top-level domain (TLD)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 </a:t>
            </a:r>
            <a:r>
              <a:rPr lang="en-US" dirty="0"/>
              <a:t>DNS server </a:t>
            </a:r>
            <a:r>
              <a:rPr lang="en-US" dirty="0" smtClean="0"/>
              <a:t>translates </a:t>
            </a:r>
            <a:r>
              <a:rPr lang="en-US" dirty="0"/>
              <a:t>the domain name into its associated IP </a:t>
            </a:r>
            <a:r>
              <a:rPr lang="en-US" dirty="0" smtClean="0"/>
              <a:t>address.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352" y="4192694"/>
            <a:ext cx="75819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334851"/>
            <a:ext cx="10032643" cy="56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3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Wide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World Wide Web, or Web, consists of a worldwide collection of electronic documents (Web pages)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sz="2400" b="1" dirty="0"/>
              <a:t>Web site </a:t>
            </a:r>
            <a:r>
              <a:rPr lang="en-US" dirty="0"/>
              <a:t>is a collection of related Web pages and associated items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sz="2400" b="1" dirty="0"/>
              <a:t>Web server </a:t>
            </a:r>
            <a:r>
              <a:rPr lang="en-US" dirty="0"/>
              <a:t>is a computer that delivers requested Web pages to your computer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400" b="1" dirty="0"/>
              <a:t>Web 2.0 </a:t>
            </a:r>
            <a:r>
              <a:rPr lang="en-US" dirty="0"/>
              <a:t>refers to Web sites that provide a means for users to interact on of electronic documents.</a:t>
            </a:r>
          </a:p>
        </p:txBody>
      </p:sp>
    </p:spTree>
    <p:extLst>
      <p:ext uri="{BB962C8B-B14F-4D97-AF65-F5344CB8AC3E}">
        <p14:creationId xmlns:p14="http://schemas.microsoft.com/office/powerpoint/2010/main" val="196557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Web browser, or browser, </a:t>
            </a:r>
            <a:r>
              <a:rPr lang="en-US" dirty="0" smtClean="0"/>
              <a:t>is an application </a:t>
            </a:r>
            <a:r>
              <a:rPr lang="en-US" dirty="0"/>
              <a:t>software that allows users to access and view Web pages or access Web 2.0 programs</a:t>
            </a:r>
            <a:r>
              <a:rPr lang="en-US" dirty="0" smtClean="0"/>
              <a:t>.</a:t>
            </a:r>
          </a:p>
          <a:p>
            <a:r>
              <a:rPr lang="en-US" dirty="0"/>
              <a:t>Web pages or access Web 2.0 programs. To browse the Web, you need a computer or mobile device that is connected to the </a:t>
            </a:r>
            <a:r>
              <a:rPr lang="en-US" dirty="0" smtClean="0"/>
              <a:t>Internet and </a:t>
            </a:r>
            <a:r>
              <a:rPr lang="en-US" dirty="0"/>
              <a:t>that has a Web </a:t>
            </a:r>
            <a:r>
              <a:rPr lang="en-US" dirty="0" smtClean="0"/>
              <a:t>browser.</a:t>
            </a:r>
          </a:p>
          <a:p>
            <a:r>
              <a:rPr lang="en-US" dirty="0"/>
              <a:t>The more widely used Web browsers for personal computers are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11" y="3670478"/>
            <a:ext cx="6924675" cy="25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9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2391"/>
          </a:xfrm>
        </p:spPr>
        <p:txBody>
          <a:bodyPr/>
          <a:lstStyle/>
          <a:p>
            <a:r>
              <a:rPr lang="en-US" dirty="0" smtClean="0"/>
              <a:t>Continue..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09" y="1454024"/>
            <a:ext cx="10210371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1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7" y="0"/>
            <a:ext cx="10058400" cy="10141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a Web Browser Displays a Home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17" y="1014163"/>
            <a:ext cx="11281893" cy="52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3707"/>
          </a:xfrm>
        </p:spPr>
        <p:txBody>
          <a:bodyPr/>
          <a:lstStyle/>
          <a:p>
            <a:r>
              <a:rPr lang="en-US" dirty="0" smtClean="0"/>
              <a:t>Web Address/URL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20462"/>
            <a:ext cx="10058400" cy="4748632"/>
          </a:xfrm>
        </p:spPr>
        <p:txBody>
          <a:bodyPr/>
          <a:lstStyle/>
          <a:p>
            <a:r>
              <a:rPr lang="en-US" dirty="0"/>
              <a:t>A Web page has a unique address, which is called a URL (Uniform Resource Locator) or Web address.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674254"/>
            <a:ext cx="9849762" cy="46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1977" y="1874561"/>
            <a:ext cx="9556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For example, the home page for the United States National Park Service Web site has a Web address of http://www.nps.gov.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A Web browser retrieves a Web page using its Web address. If you know the Web address of a Web page, you can type it in the Address bar at the top of the browser  window. If you type http://www.nps.gov/grsm/planyourvisit/wildlifeviewing.htm as the Web address in the Address bar and then press the enter key, the browser downloads and displays the Web page.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A Web address consists of a protocol, domain name, and sometimes the path to a specific Web page or location on a Web page. Many Web page addresses begin with http://.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The http, which stands for Hypertext Transfer Protocol, is a set of rules that defines how pages transfer on the Internet.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To help minimize errors, many browsers and Web sites do not require you enter the http:// and www portions of the Web address.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1741"/>
          </a:xfrm>
        </p:spPr>
        <p:txBody>
          <a:bodyPr/>
          <a:lstStyle/>
          <a:p>
            <a:r>
              <a:rPr lang="en-US" dirty="0" smtClean="0"/>
              <a:t>Continue..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17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462" y="1984754"/>
            <a:ext cx="883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When you enter the Web address, http://www.nps.gov/grsm/planyourvisit/wildlifeviewing.htm in the Web browser, it sends a request to the Web server that contains the nps.com Web site.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The server then retrieves the Web page that is named wildlifeviewing.htm in the </a:t>
            </a:r>
            <a:r>
              <a:rPr lang="en-US" sz="2000" dirty="0" err="1" smtClean="0"/>
              <a:t>grsm</a:t>
            </a:r>
            <a:r>
              <a:rPr lang="en-US" sz="2000" dirty="0" smtClean="0"/>
              <a:t>/</a:t>
            </a:r>
            <a:r>
              <a:rPr lang="en-US" sz="2000" dirty="0" err="1" smtClean="0"/>
              <a:t>planyourvisit</a:t>
            </a:r>
            <a:r>
              <a:rPr lang="en-US" sz="2000" dirty="0" smtClean="0"/>
              <a:t> path and delivers it to your browser, which then displays the Web page on the screen.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 To save time, many users create bookmarks for their frequently visited Web pages.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 A</a:t>
            </a:r>
            <a:r>
              <a:rPr lang="en-US" sz="2000" b="1" dirty="0" smtClean="0"/>
              <a:t> bookmark</a:t>
            </a:r>
            <a:r>
              <a:rPr lang="en-US" sz="2000" dirty="0" smtClean="0"/>
              <a:t>, or favorite, is a saved Web address that you access by clicking the bookmark name in a list. That is, instead of entering a Web address to display a Web page, you can click a previously saved bookmark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1741"/>
          </a:xfrm>
        </p:spPr>
        <p:txBody>
          <a:bodyPr/>
          <a:lstStyle/>
          <a:p>
            <a:r>
              <a:rPr lang="en-US" dirty="0" smtClean="0"/>
              <a:t>Continue..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09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Tabbed browsing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Tabbed browsing allows you to open and view multiple Web pages in a single Web browser </a:t>
            </a:r>
            <a:r>
              <a:rPr lang="en-US" dirty="0" smtClean="0"/>
              <a:t>window.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2386544"/>
            <a:ext cx="9777640" cy="391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a worldwide collection of networks that links millions of businesses, government agencies, educational institutions, </a:t>
            </a:r>
            <a:r>
              <a:rPr lang="en-US" dirty="0" smtClean="0"/>
              <a:t>and individuals.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5" y="2744406"/>
            <a:ext cx="9079604" cy="32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Internet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originated as ARPANET in September 1969 and had two main goals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34" y="2631650"/>
            <a:ext cx="83343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1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8192" y="1846263"/>
            <a:ext cx="9298545" cy="43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1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6890"/>
          </a:xfrm>
        </p:spPr>
        <p:txBody>
          <a:bodyPr/>
          <a:lstStyle/>
          <a:p>
            <a:r>
              <a:rPr lang="en-US" dirty="0" smtClean="0"/>
              <a:t>Continue..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13840"/>
            <a:ext cx="10058400" cy="39074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Each organization is responsible only for maintaining its own </a:t>
            </a:r>
            <a:r>
              <a:rPr lang="en-US" dirty="0" smtClean="0"/>
              <a:t>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World Wide Web Consortium (W3C) oversees research and sets guidelines and standards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Internet2 </a:t>
            </a:r>
            <a:r>
              <a:rPr lang="en-US" dirty="0"/>
              <a:t>connects more than 200 universities and 115 companies via a high-speed private </a:t>
            </a:r>
            <a:r>
              <a:rPr lang="en-US" dirty="0" smtClean="0"/>
              <a:t>network.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Many home and small business users connect to the Internet via high-speed broadband Internet </a:t>
            </a:r>
            <a:r>
              <a:rPr lang="en-US" dirty="0" smtClean="0"/>
              <a:t>service.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852" y="3702173"/>
            <a:ext cx="7049730" cy="22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4011"/>
          </a:xfrm>
        </p:spPr>
        <p:txBody>
          <a:bodyPr/>
          <a:lstStyle/>
          <a:p>
            <a:r>
              <a:rPr lang="en-US" dirty="0" smtClean="0"/>
              <a:t>Access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10614"/>
            <a:ext cx="10058400" cy="4658480"/>
          </a:xfrm>
        </p:spPr>
        <p:txBody>
          <a:bodyPr/>
          <a:lstStyle/>
          <a:p>
            <a:r>
              <a:rPr lang="en-US" dirty="0"/>
              <a:t>An access provider is a business that provides individuals and organizations access to the Internet free or for a </a:t>
            </a:r>
            <a:r>
              <a:rPr lang="en-US" dirty="0" smtClean="0"/>
              <a:t>fee.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53396"/>
            <a:ext cx="9854914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8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341" y="309093"/>
            <a:ext cx="10125370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Data and Information Travel the Internet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connected to the Internet work together to transfer data and information around the world using various wired and wireless transmission 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Several main transmission media carry the heaviest amount of traffic on the Internet. These major carriers of network traffic are known collectively as the </a:t>
            </a:r>
            <a:r>
              <a:rPr lang="en-US" b="1" dirty="0"/>
              <a:t>Internet </a:t>
            </a:r>
            <a:r>
              <a:rPr lang="en-US" b="1" dirty="0" smtClean="0"/>
              <a:t>backbone.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955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80" y="334851"/>
            <a:ext cx="11011437" cy="5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0488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</TotalTime>
  <Words>800</Words>
  <Application>Microsoft Office PowerPoint</Application>
  <PresentationFormat>Widescreen</PresentationFormat>
  <Paragraphs>57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Retrospect</vt:lpstr>
      <vt:lpstr>Introduction to Computer</vt:lpstr>
      <vt:lpstr>The Internet</vt:lpstr>
      <vt:lpstr>Evolution of the Internet </vt:lpstr>
      <vt:lpstr>Continue..</vt:lpstr>
      <vt:lpstr>Continue..</vt:lpstr>
      <vt:lpstr>Access Provider</vt:lpstr>
      <vt:lpstr>PowerPoint Presentation</vt:lpstr>
      <vt:lpstr>How Data and Information Travel the Internet </vt:lpstr>
      <vt:lpstr>PowerPoint Presentation</vt:lpstr>
      <vt:lpstr>Internet Addresses</vt:lpstr>
      <vt:lpstr>PowerPoint Presentation</vt:lpstr>
      <vt:lpstr>World Wide Web</vt:lpstr>
      <vt:lpstr>Web Browser</vt:lpstr>
      <vt:lpstr>Continue..</vt:lpstr>
      <vt:lpstr>How a Web Browser Displays a Home Page</vt:lpstr>
      <vt:lpstr>Web Address/URL</vt:lpstr>
      <vt:lpstr>Continue..</vt:lpstr>
      <vt:lpstr>Continue..</vt:lpstr>
      <vt:lpstr>Tabbed browsing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&amp; Information Technology(CS-301)</dc:title>
  <dc:creator>admin</dc:creator>
  <cp:lastModifiedBy>Maham Chattha</cp:lastModifiedBy>
  <cp:revision>27</cp:revision>
  <dcterms:created xsi:type="dcterms:W3CDTF">2020-01-12T17:54:43Z</dcterms:created>
  <dcterms:modified xsi:type="dcterms:W3CDTF">2020-11-02T08:01:41Z</dcterms:modified>
</cp:coreProperties>
</file>