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75" r:id="rId12"/>
    <p:sldId id="266" r:id="rId13"/>
    <p:sldId id="276" r:id="rId14"/>
    <p:sldId id="267" r:id="rId15"/>
    <p:sldId id="277" r:id="rId16"/>
    <p:sldId id="278" r:id="rId17"/>
  </p:sldIdLst>
  <p:sldSz cx="12192000" cy="6858000"/>
  <p:notesSz cx="6858000" cy="9144000"/>
  <p:defaultTextStyle>
    <a:defPPr>
      <a:defRPr lang="en-US"/>
    </a:defPPr>
    <a:lvl1pPr algn="l" rtl="0" fontAlgn="base">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956" autoAdjust="0"/>
    <p:restoredTop sz="94660"/>
  </p:normalViewPr>
  <p:slideViewPr>
    <p:cSldViewPr snapToGrid="0">
      <p:cViewPr varScale="1">
        <p:scale>
          <a:sx n="85" d="100"/>
          <a:sy n="85" d="100"/>
        </p:scale>
        <p:origin x="125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706034" y="1600200"/>
            <a:ext cx="9446684" cy="1066800"/>
          </a:xfrm>
        </p:spPr>
        <p:txBody>
          <a:bodyPr/>
          <a:lstStyle>
            <a:lvl1pPr>
              <a:defRPr/>
            </a:lvl1pPr>
          </a:lstStyle>
          <a:p>
            <a:r>
              <a:rPr lang="en-US"/>
              <a:t>Click to edit Master title style</a:t>
            </a:r>
          </a:p>
        </p:txBody>
      </p:sp>
      <p:sp>
        <p:nvSpPr>
          <p:cNvPr id="5123" name="Rectangle 3"/>
          <p:cNvSpPr>
            <a:spLocks noGrp="1" noChangeArrowheads="1"/>
          </p:cNvSpPr>
          <p:nvPr>
            <p:ph type="subTitle" idx="1"/>
          </p:nvPr>
        </p:nvSpPr>
        <p:spPr>
          <a:xfrm>
            <a:off x="1706034" y="2819400"/>
            <a:ext cx="7008284" cy="1143000"/>
          </a:xfrm>
        </p:spPr>
        <p:txBody>
          <a:bodyPr/>
          <a:lstStyle>
            <a:lvl1pPr marL="0" indent="0">
              <a:buFontTx/>
              <a:buNone/>
              <a:defRPr/>
            </a:lvl1pPr>
          </a:lstStyle>
          <a:p>
            <a:r>
              <a:rPr lang="en-US"/>
              <a:t>Click to edit Master subtitle style</a:t>
            </a:r>
          </a:p>
        </p:txBody>
      </p:sp>
      <p:sp>
        <p:nvSpPr>
          <p:cNvPr id="4" name="Rectangle 4">
            <a:extLst>
              <a:ext uri="{FF2B5EF4-FFF2-40B4-BE49-F238E27FC236}">
                <a16:creationId xmlns:a16="http://schemas.microsoft.com/office/drawing/2014/main" id="{5723C6EA-EB3B-4703-961B-0316602DE2C7}"/>
              </a:ext>
            </a:extLst>
          </p:cNvPr>
          <p:cNvSpPr>
            <a:spLocks noGrp="1" noChangeArrowheads="1"/>
          </p:cNvSpPr>
          <p:nvPr>
            <p:ph type="dt" sz="half" idx="10"/>
          </p:nvPr>
        </p:nvSpPr>
        <p:spPr/>
        <p:txBody>
          <a:bodyPr/>
          <a:lstStyle>
            <a:lvl1pPr>
              <a:defRPr smtClean="0"/>
            </a:lvl1pPr>
          </a:lstStyle>
          <a:p>
            <a:fld id="{CEC6168C-48C1-457A-8788-F714F3B6C168}" type="datetimeFigureOut">
              <a:rPr lang="en-US" smtClean="0"/>
              <a:t>1/15/2021</a:t>
            </a:fld>
            <a:endParaRPr lang="en-US"/>
          </a:p>
        </p:txBody>
      </p:sp>
      <p:sp>
        <p:nvSpPr>
          <p:cNvPr id="5" name="Rectangle 5">
            <a:extLst>
              <a:ext uri="{FF2B5EF4-FFF2-40B4-BE49-F238E27FC236}">
                <a16:creationId xmlns:a16="http://schemas.microsoft.com/office/drawing/2014/main" id="{949AF0A1-C08F-43BC-B9C6-3A6DF6D05F50}"/>
              </a:ext>
            </a:extLst>
          </p:cNvPr>
          <p:cNvSpPr>
            <a:spLocks noGrp="1" noChangeArrowheads="1"/>
          </p:cNvSpPr>
          <p:nvPr>
            <p:ph type="ftr" sz="quarter" idx="11"/>
          </p:nvPr>
        </p:nvSpPr>
        <p:spPr/>
        <p:txBody>
          <a:bodyPr/>
          <a:lstStyle>
            <a:lvl1pPr>
              <a:defRPr smtClean="0"/>
            </a:lvl1pPr>
          </a:lstStyle>
          <a:p>
            <a:endParaRPr lang="en-US"/>
          </a:p>
        </p:txBody>
      </p:sp>
      <p:sp>
        <p:nvSpPr>
          <p:cNvPr id="6" name="Rectangle 6">
            <a:extLst>
              <a:ext uri="{FF2B5EF4-FFF2-40B4-BE49-F238E27FC236}">
                <a16:creationId xmlns:a16="http://schemas.microsoft.com/office/drawing/2014/main" id="{288B4B6D-17CB-4713-A89F-0FF140ABC8AB}"/>
              </a:ext>
            </a:extLst>
          </p:cNvPr>
          <p:cNvSpPr>
            <a:spLocks noGrp="1" noChangeArrowheads="1"/>
          </p:cNvSpPr>
          <p:nvPr>
            <p:ph type="sldNum" sz="quarter" idx="12"/>
          </p:nvPr>
        </p:nvSpPr>
        <p:spPr/>
        <p:txBody>
          <a:bodyPr/>
          <a:lstStyle>
            <a:lvl1pPr>
              <a:defRPr/>
            </a:lvl1pPr>
          </a:lstStyle>
          <a:p>
            <a:fld id="{8DE73709-8432-4816-8D06-A8C51C52B4A0}" type="slidenum">
              <a:rPr lang="en-US" smtClean="0"/>
              <a:t>‹#›</a:t>
            </a:fld>
            <a:endParaRPr lang="en-US"/>
          </a:p>
        </p:txBody>
      </p:sp>
    </p:spTree>
    <p:extLst>
      <p:ext uri="{BB962C8B-B14F-4D97-AF65-F5344CB8AC3E}">
        <p14:creationId xmlns:p14="http://schemas.microsoft.com/office/powerpoint/2010/main" val="3284074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5AC2AE6-FB6A-4DA0-AE97-0DE81C351985}"/>
              </a:ext>
            </a:extLst>
          </p:cNvPr>
          <p:cNvSpPr>
            <a:spLocks noGrp="1" noChangeArrowheads="1"/>
          </p:cNvSpPr>
          <p:nvPr>
            <p:ph type="dt" sz="half" idx="10"/>
          </p:nvPr>
        </p:nvSpPr>
        <p:spPr>
          <a:ln/>
        </p:spPr>
        <p:txBody>
          <a:bodyPr/>
          <a:lstStyle>
            <a:lvl1pPr>
              <a:defRPr/>
            </a:lvl1pPr>
          </a:lstStyle>
          <a:p>
            <a:fld id="{CEC6168C-48C1-457A-8788-F714F3B6C168}" type="datetimeFigureOut">
              <a:rPr lang="en-US" smtClean="0"/>
              <a:t>1/15/2021</a:t>
            </a:fld>
            <a:endParaRPr lang="en-US"/>
          </a:p>
        </p:txBody>
      </p:sp>
      <p:sp>
        <p:nvSpPr>
          <p:cNvPr id="5" name="Rectangle 5">
            <a:extLst>
              <a:ext uri="{FF2B5EF4-FFF2-40B4-BE49-F238E27FC236}">
                <a16:creationId xmlns:a16="http://schemas.microsoft.com/office/drawing/2014/main" id="{5DEDA8E5-18BC-410D-AF9D-756A3DFDD59D}"/>
              </a:ext>
            </a:extLst>
          </p:cNvPr>
          <p:cNvSpPr>
            <a:spLocks noGrp="1" noChangeArrowheads="1"/>
          </p:cNvSpPr>
          <p:nvPr>
            <p:ph type="ftr" sz="quarter" idx="11"/>
          </p:nvPr>
        </p:nvSpPr>
        <p:spPr>
          <a:ln/>
        </p:spPr>
        <p:txBody>
          <a:bodyPr/>
          <a:lstStyle>
            <a:lvl1pPr>
              <a:defRPr/>
            </a:lvl1pPr>
          </a:lstStyle>
          <a:p>
            <a:endParaRPr lang="en-US"/>
          </a:p>
        </p:txBody>
      </p:sp>
      <p:sp>
        <p:nvSpPr>
          <p:cNvPr id="6" name="Rectangle 6">
            <a:extLst>
              <a:ext uri="{FF2B5EF4-FFF2-40B4-BE49-F238E27FC236}">
                <a16:creationId xmlns:a16="http://schemas.microsoft.com/office/drawing/2014/main" id="{52009194-07FD-469A-8D4F-CCD51F09AE63}"/>
              </a:ext>
            </a:extLst>
          </p:cNvPr>
          <p:cNvSpPr>
            <a:spLocks noGrp="1" noChangeArrowheads="1"/>
          </p:cNvSpPr>
          <p:nvPr>
            <p:ph type="sldNum" sz="quarter" idx="12"/>
          </p:nvPr>
        </p:nvSpPr>
        <p:spPr>
          <a:ln/>
        </p:spPr>
        <p:txBody>
          <a:bodyPr/>
          <a:lstStyle>
            <a:lvl1pPr>
              <a:defRPr/>
            </a:lvl1pPr>
          </a:lstStyle>
          <a:p>
            <a:fld id="{8DE73709-8432-4816-8D06-A8C51C52B4A0}" type="slidenum">
              <a:rPr lang="en-US" smtClean="0"/>
              <a:t>‹#›</a:t>
            </a:fld>
            <a:endParaRPr lang="en-US"/>
          </a:p>
        </p:txBody>
      </p:sp>
    </p:spTree>
    <p:extLst>
      <p:ext uri="{BB962C8B-B14F-4D97-AF65-F5344CB8AC3E}">
        <p14:creationId xmlns:p14="http://schemas.microsoft.com/office/powerpoint/2010/main" val="570481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92633" y="685801"/>
            <a:ext cx="2362200" cy="5440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706033" y="685801"/>
            <a:ext cx="6883400" cy="5440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2C6A4BE-40FF-4775-938E-D45CA2832B49}"/>
              </a:ext>
            </a:extLst>
          </p:cNvPr>
          <p:cNvSpPr>
            <a:spLocks noGrp="1" noChangeArrowheads="1"/>
          </p:cNvSpPr>
          <p:nvPr>
            <p:ph type="dt" sz="half" idx="10"/>
          </p:nvPr>
        </p:nvSpPr>
        <p:spPr>
          <a:ln/>
        </p:spPr>
        <p:txBody>
          <a:bodyPr/>
          <a:lstStyle>
            <a:lvl1pPr>
              <a:defRPr/>
            </a:lvl1pPr>
          </a:lstStyle>
          <a:p>
            <a:fld id="{CEC6168C-48C1-457A-8788-F714F3B6C168}" type="datetimeFigureOut">
              <a:rPr lang="en-US" smtClean="0"/>
              <a:t>1/15/2021</a:t>
            </a:fld>
            <a:endParaRPr lang="en-US"/>
          </a:p>
        </p:txBody>
      </p:sp>
      <p:sp>
        <p:nvSpPr>
          <p:cNvPr id="5" name="Rectangle 5">
            <a:extLst>
              <a:ext uri="{FF2B5EF4-FFF2-40B4-BE49-F238E27FC236}">
                <a16:creationId xmlns:a16="http://schemas.microsoft.com/office/drawing/2014/main" id="{1B63A42E-64CE-4EA4-8FC3-65592A6A5BB5}"/>
              </a:ext>
            </a:extLst>
          </p:cNvPr>
          <p:cNvSpPr>
            <a:spLocks noGrp="1" noChangeArrowheads="1"/>
          </p:cNvSpPr>
          <p:nvPr>
            <p:ph type="ftr" sz="quarter" idx="11"/>
          </p:nvPr>
        </p:nvSpPr>
        <p:spPr>
          <a:ln/>
        </p:spPr>
        <p:txBody>
          <a:bodyPr/>
          <a:lstStyle>
            <a:lvl1pPr>
              <a:defRPr/>
            </a:lvl1pPr>
          </a:lstStyle>
          <a:p>
            <a:endParaRPr lang="en-US"/>
          </a:p>
        </p:txBody>
      </p:sp>
      <p:sp>
        <p:nvSpPr>
          <p:cNvPr id="6" name="Rectangle 6">
            <a:extLst>
              <a:ext uri="{FF2B5EF4-FFF2-40B4-BE49-F238E27FC236}">
                <a16:creationId xmlns:a16="http://schemas.microsoft.com/office/drawing/2014/main" id="{DA119826-E7E5-4781-A4AF-8A67683C0F27}"/>
              </a:ext>
            </a:extLst>
          </p:cNvPr>
          <p:cNvSpPr>
            <a:spLocks noGrp="1" noChangeArrowheads="1"/>
          </p:cNvSpPr>
          <p:nvPr>
            <p:ph type="sldNum" sz="quarter" idx="12"/>
          </p:nvPr>
        </p:nvSpPr>
        <p:spPr>
          <a:ln/>
        </p:spPr>
        <p:txBody>
          <a:bodyPr/>
          <a:lstStyle>
            <a:lvl1pPr>
              <a:defRPr/>
            </a:lvl1pPr>
          </a:lstStyle>
          <a:p>
            <a:fld id="{8DE73709-8432-4816-8D06-A8C51C52B4A0}" type="slidenum">
              <a:rPr lang="en-US" smtClean="0"/>
              <a:t>‹#›</a:t>
            </a:fld>
            <a:endParaRPr lang="en-US"/>
          </a:p>
        </p:txBody>
      </p:sp>
    </p:spTree>
    <p:extLst>
      <p:ext uri="{BB962C8B-B14F-4D97-AF65-F5344CB8AC3E}">
        <p14:creationId xmlns:p14="http://schemas.microsoft.com/office/powerpoint/2010/main" val="30451651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706033" y="685800"/>
            <a:ext cx="9448800" cy="731838"/>
          </a:xfrm>
        </p:spPr>
        <p:txBody>
          <a:bodyPr/>
          <a:lstStyle/>
          <a:p>
            <a:r>
              <a:rPr lang="en-US"/>
              <a:t>Click to edit Master title style</a:t>
            </a:r>
          </a:p>
        </p:txBody>
      </p:sp>
      <p:sp>
        <p:nvSpPr>
          <p:cNvPr id="3" name="Text Placeholder 2"/>
          <p:cNvSpPr>
            <a:spLocks noGrp="1"/>
          </p:cNvSpPr>
          <p:nvPr>
            <p:ph type="body" sz="half" idx="1"/>
          </p:nvPr>
        </p:nvSpPr>
        <p:spPr>
          <a:xfrm>
            <a:off x="1706033" y="1600201"/>
            <a:ext cx="3403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312833" y="1600201"/>
            <a:ext cx="3403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BF0C4AC3-8232-42CD-8090-CC86DAE0A917}"/>
              </a:ext>
            </a:extLst>
          </p:cNvPr>
          <p:cNvSpPr>
            <a:spLocks noGrp="1" noChangeArrowheads="1"/>
          </p:cNvSpPr>
          <p:nvPr>
            <p:ph type="dt" sz="half" idx="10"/>
          </p:nvPr>
        </p:nvSpPr>
        <p:spPr>
          <a:ln/>
        </p:spPr>
        <p:txBody>
          <a:bodyPr/>
          <a:lstStyle>
            <a:lvl1pPr>
              <a:defRPr/>
            </a:lvl1pPr>
          </a:lstStyle>
          <a:p>
            <a:fld id="{CEC6168C-48C1-457A-8788-F714F3B6C168}" type="datetimeFigureOut">
              <a:rPr lang="en-US" smtClean="0"/>
              <a:t>1/15/2021</a:t>
            </a:fld>
            <a:endParaRPr lang="en-US"/>
          </a:p>
        </p:txBody>
      </p:sp>
      <p:sp>
        <p:nvSpPr>
          <p:cNvPr id="6" name="Rectangle 5">
            <a:extLst>
              <a:ext uri="{FF2B5EF4-FFF2-40B4-BE49-F238E27FC236}">
                <a16:creationId xmlns:a16="http://schemas.microsoft.com/office/drawing/2014/main" id="{D01B22B1-7502-4CAC-9941-5465E57FD28E}"/>
              </a:ext>
            </a:extLst>
          </p:cNvPr>
          <p:cNvSpPr>
            <a:spLocks noGrp="1" noChangeArrowheads="1"/>
          </p:cNvSpPr>
          <p:nvPr>
            <p:ph type="ftr" sz="quarter" idx="11"/>
          </p:nvPr>
        </p:nvSpPr>
        <p:spPr>
          <a:ln/>
        </p:spPr>
        <p:txBody>
          <a:bodyPr/>
          <a:lstStyle>
            <a:lvl1pPr>
              <a:defRPr/>
            </a:lvl1pPr>
          </a:lstStyle>
          <a:p>
            <a:endParaRPr lang="en-US"/>
          </a:p>
        </p:txBody>
      </p:sp>
      <p:sp>
        <p:nvSpPr>
          <p:cNvPr id="7" name="Rectangle 6">
            <a:extLst>
              <a:ext uri="{FF2B5EF4-FFF2-40B4-BE49-F238E27FC236}">
                <a16:creationId xmlns:a16="http://schemas.microsoft.com/office/drawing/2014/main" id="{6B053A27-6BCC-441F-86F6-29C6A61DEDDC}"/>
              </a:ext>
            </a:extLst>
          </p:cNvPr>
          <p:cNvSpPr>
            <a:spLocks noGrp="1" noChangeArrowheads="1"/>
          </p:cNvSpPr>
          <p:nvPr>
            <p:ph type="sldNum" sz="quarter" idx="12"/>
          </p:nvPr>
        </p:nvSpPr>
        <p:spPr>
          <a:ln/>
        </p:spPr>
        <p:txBody>
          <a:bodyPr/>
          <a:lstStyle>
            <a:lvl1pPr>
              <a:defRPr/>
            </a:lvl1pPr>
          </a:lstStyle>
          <a:p>
            <a:fld id="{8DE73709-8432-4816-8D06-A8C51C52B4A0}" type="slidenum">
              <a:rPr lang="en-US" smtClean="0"/>
              <a:t>‹#›</a:t>
            </a:fld>
            <a:endParaRPr lang="en-US"/>
          </a:p>
        </p:txBody>
      </p:sp>
    </p:spTree>
    <p:extLst>
      <p:ext uri="{BB962C8B-B14F-4D97-AF65-F5344CB8AC3E}">
        <p14:creationId xmlns:p14="http://schemas.microsoft.com/office/powerpoint/2010/main" val="255763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9A559E9-25AC-4595-BFB5-B6A2858A7D3B}"/>
              </a:ext>
            </a:extLst>
          </p:cNvPr>
          <p:cNvSpPr>
            <a:spLocks noGrp="1" noChangeArrowheads="1"/>
          </p:cNvSpPr>
          <p:nvPr>
            <p:ph type="dt" sz="half" idx="10"/>
          </p:nvPr>
        </p:nvSpPr>
        <p:spPr>
          <a:ln/>
        </p:spPr>
        <p:txBody>
          <a:bodyPr/>
          <a:lstStyle>
            <a:lvl1pPr>
              <a:defRPr/>
            </a:lvl1pPr>
          </a:lstStyle>
          <a:p>
            <a:fld id="{CEC6168C-48C1-457A-8788-F714F3B6C168}" type="datetimeFigureOut">
              <a:rPr lang="en-US" smtClean="0"/>
              <a:t>1/15/2021</a:t>
            </a:fld>
            <a:endParaRPr lang="en-US"/>
          </a:p>
        </p:txBody>
      </p:sp>
      <p:sp>
        <p:nvSpPr>
          <p:cNvPr id="5" name="Rectangle 5">
            <a:extLst>
              <a:ext uri="{FF2B5EF4-FFF2-40B4-BE49-F238E27FC236}">
                <a16:creationId xmlns:a16="http://schemas.microsoft.com/office/drawing/2014/main" id="{D440006F-8AE3-4BAD-94D3-56D8A0D27499}"/>
              </a:ext>
            </a:extLst>
          </p:cNvPr>
          <p:cNvSpPr>
            <a:spLocks noGrp="1" noChangeArrowheads="1"/>
          </p:cNvSpPr>
          <p:nvPr>
            <p:ph type="ftr" sz="quarter" idx="11"/>
          </p:nvPr>
        </p:nvSpPr>
        <p:spPr>
          <a:ln/>
        </p:spPr>
        <p:txBody>
          <a:bodyPr/>
          <a:lstStyle>
            <a:lvl1pPr>
              <a:defRPr/>
            </a:lvl1pPr>
          </a:lstStyle>
          <a:p>
            <a:endParaRPr lang="en-US"/>
          </a:p>
        </p:txBody>
      </p:sp>
      <p:sp>
        <p:nvSpPr>
          <p:cNvPr id="6" name="Rectangle 6">
            <a:extLst>
              <a:ext uri="{FF2B5EF4-FFF2-40B4-BE49-F238E27FC236}">
                <a16:creationId xmlns:a16="http://schemas.microsoft.com/office/drawing/2014/main" id="{A5AF5DF1-70D3-41A8-A65F-CB86F9E66831}"/>
              </a:ext>
            </a:extLst>
          </p:cNvPr>
          <p:cNvSpPr>
            <a:spLocks noGrp="1" noChangeArrowheads="1"/>
          </p:cNvSpPr>
          <p:nvPr>
            <p:ph type="sldNum" sz="quarter" idx="12"/>
          </p:nvPr>
        </p:nvSpPr>
        <p:spPr>
          <a:ln/>
        </p:spPr>
        <p:txBody>
          <a:bodyPr/>
          <a:lstStyle>
            <a:lvl1pPr>
              <a:defRPr/>
            </a:lvl1pPr>
          </a:lstStyle>
          <a:p>
            <a:fld id="{8DE73709-8432-4816-8D06-A8C51C52B4A0}" type="slidenum">
              <a:rPr lang="en-US" smtClean="0"/>
              <a:t>‹#›</a:t>
            </a:fld>
            <a:endParaRPr lang="en-US"/>
          </a:p>
        </p:txBody>
      </p:sp>
    </p:spTree>
    <p:extLst>
      <p:ext uri="{BB962C8B-B14F-4D97-AF65-F5344CB8AC3E}">
        <p14:creationId xmlns:p14="http://schemas.microsoft.com/office/powerpoint/2010/main" val="2063731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A76C183D-A08A-4EC1-B084-18DE804378E5}"/>
              </a:ext>
            </a:extLst>
          </p:cNvPr>
          <p:cNvSpPr>
            <a:spLocks noGrp="1" noChangeArrowheads="1"/>
          </p:cNvSpPr>
          <p:nvPr>
            <p:ph type="dt" sz="half" idx="10"/>
          </p:nvPr>
        </p:nvSpPr>
        <p:spPr>
          <a:ln/>
        </p:spPr>
        <p:txBody>
          <a:bodyPr/>
          <a:lstStyle>
            <a:lvl1pPr>
              <a:defRPr/>
            </a:lvl1pPr>
          </a:lstStyle>
          <a:p>
            <a:fld id="{CEC6168C-48C1-457A-8788-F714F3B6C168}" type="datetimeFigureOut">
              <a:rPr lang="en-US" smtClean="0"/>
              <a:t>1/15/2021</a:t>
            </a:fld>
            <a:endParaRPr lang="en-US"/>
          </a:p>
        </p:txBody>
      </p:sp>
      <p:sp>
        <p:nvSpPr>
          <p:cNvPr id="5" name="Rectangle 5">
            <a:extLst>
              <a:ext uri="{FF2B5EF4-FFF2-40B4-BE49-F238E27FC236}">
                <a16:creationId xmlns:a16="http://schemas.microsoft.com/office/drawing/2014/main" id="{4E0FBCA2-0039-4E44-9F3E-CD6F43CF3F95}"/>
              </a:ext>
            </a:extLst>
          </p:cNvPr>
          <p:cNvSpPr>
            <a:spLocks noGrp="1" noChangeArrowheads="1"/>
          </p:cNvSpPr>
          <p:nvPr>
            <p:ph type="ftr" sz="quarter" idx="11"/>
          </p:nvPr>
        </p:nvSpPr>
        <p:spPr>
          <a:ln/>
        </p:spPr>
        <p:txBody>
          <a:bodyPr/>
          <a:lstStyle>
            <a:lvl1pPr>
              <a:defRPr/>
            </a:lvl1pPr>
          </a:lstStyle>
          <a:p>
            <a:endParaRPr lang="en-US"/>
          </a:p>
        </p:txBody>
      </p:sp>
      <p:sp>
        <p:nvSpPr>
          <p:cNvPr id="6" name="Rectangle 6">
            <a:extLst>
              <a:ext uri="{FF2B5EF4-FFF2-40B4-BE49-F238E27FC236}">
                <a16:creationId xmlns:a16="http://schemas.microsoft.com/office/drawing/2014/main" id="{536ED239-2834-4B2C-B1EC-327ADBF12533}"/>
              </a:ext>
            </a:extLst>
          </p:cNvPr>
          <p:cNvSpPr>
            <a:spLocks noGrp="1" noChangeArrowheads="1"/>
          </p:cNvSpPr>
          <p:nvPr>
            <p:ph type="sldNum" sz="quarter" idx="12"/>
          </p:nvPr>
        </p:nvSpPr>
        <p:spPr>
          <a:ln/>
        </p:spPr>
        <p:txBody>
          <a:bodyPr/>
          <a:lstStyle>
            <a:lvl1pPr>
              <a:defRPr/>
            </a:lvl1pPr>
          </a:lstStyle>
          <a:p>
            <a:fld id="{8DE73709-8432-4816-8D06-A8C51C52B4A0}" type="slidenum">
              <a:rPr lang="en-US" smtClean="0"/>
              <a:t>‹#›</a:t>
            </a:fld>
            <a:endParaRPr lang="en-US"/>
          </a:p>
        </p:txBody>
      </p:sp>
    </p:spTree>
    <p:extLst>
      <p:ext uri="{BB962C8B-B14F-4D97-AF65-F5344CB8AC3E}">
        <p14:creationId xmlns:p14="http://schemas.microsoft.com/office/powerpoint/2010/main" val="2063542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706033" y="1600201"/>
            <a:ext cx="340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312833" y="1600201"/>
            <a:ext cx="340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E788FB74-3F75-41A2-865E-FD20374FBDEF}"/>
              </a:ext>
            </a:extLst>
          </p:cNvPr>
          <p:cNvSpPr>
            <a:spLocks noGrp="1" noChangeArrowheads="1"/>
          </p:cNvSpPr>
          <p:nvPr>
            <p:ph type="dt" sz="half" idx="10"/>
          </p:nvPr>
        </p:nvSpPr>
        <p:spPr>
          <a:ln/>
        </p:spPr>
        <p:txBody>
          <a:bodyPr/>
          <a:lstStyle>
            <a:lvl1pPr>
              <a:defRPr/>
            </a:lvl1pPr>
          </a:lstStyle>
          <a:p>
            <a:fld id="{CEC6168C-48C1-457A-8788-F714F3B6C168}" type="datetimeFigureOut">
              <a:rPr lang="en-US" smtClean="0"/>
              <a:t>1/15/2021</a:t>
            </a:fld>
            <a:endParaRPr lang="en-US"/>
          </a:p>
        </p:txBody>
      </p:sp>
      <p:sp>
        <p:nvSpPr>
          <p:cNvPr id="6" name="Rectangle 5">
            <a:extLst>
              <a:ext uri="{FF2B5EF4-FFF2-40B4-BE49-F238E27FC236}">
                <a16:creationId xmlns:a16="http://schemas.microsoft.com/office/drawing/2014/main" id="{FBC74781-C65E-42A4-9CCB-6A0F7388684C}"/>
              </a:ext>
            </a:extLst>
          </p:cNvPr>
          <p:cNvSpPr>
            <a:spLocks noGrp="1" noChangeArrowheads="1"/>
          </p:cNvSpPr>
          <p:nvPr>
            <p:ph type="ftr" sz="quarter" idx="11"/>
          </p:nvPr>
        </p:nvSpPr>
        <p:spPr>
          <a:ln/>
        </p:spPr>
        <p:txBody>
          <a:bodyPr/>
          <a:lstStyle>
            <a:lvl1pPr>
              <a:defRPr/>
            </a:lvl1pPr>
          </a:lstStyle>
          <a:p>
            <a:endParaRPr lang="en-US"/>
          </a:p>
        </p:txBody>
      </p:sp>
      <p:sp>
        <p:nvSpPr>
          <p:cNvPr id="7" name="Rectangle 6">
            <a:extLst>
              <a:ext uri="{FF2B5EF4-FFF2-40B4-BE49-F238E27FC236}">
                <a16:creationId xmlns:a16="http://schemas.microsoft.com/office/drawing/2014/main" id="{5B35BC75-5229-435C-9482-9D5D610E5A7D}"/>
              </a:ext>
            </a:extLst>
          </p:cNvPr>
          <p:cNvSpPr>
            <a:spLocks noGrp="1" noChangeArrowheads="1"/>
          </p:cNvSpPr>
          <p:nvPr>
            <p:ph type="sldNum" sz="quarter" idx="12"/>
          </p:nvPr>
        </p:nvSpPr>
        <p:spPr>
          <a:ln/>
        </p:spPr>
        <p:txBody>
          <a:bodyPr/>
          <a:lstStyle>
            <a:lvl1pPr>
              <a:defRPr/>
            </a:lvl1pPr>
          </a:lstStyle>
          <a:p>
            <a:fld id="{8DE73709-8432-4816-8D06-A8C51C52B4A0}" type="slidenum">
              <a:rPr lang="en-US" smtClean="0"/>
              <a:t>‹#›</a:t>
            </a:fld>
            <a:endParaRPr lang="en-US"/>
          </a:p>
        </p:txBody>
      </p:sp>
    </p:spTree>
    <p:extLst>
      <p:ext uri="{BB962C8B-B14F-4D97-AF65-F5344CB8AC3E}">
        <p14:creationId xmlns:p14="http://schemas.microsoft.com/office/powerpoint/2010/main" val="2701030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17BCB7D-948F-4624-9809-1530A2497801}"/>
              </a:ext>
            </a:extLst>
          </p:cNvPr>
          <p:cNvSpPr>
            <a:spLocks noGrp="1" noChangeArrowheads="1"/>
          </p:cNvSpPr>
          <p:nvPr>
            <p:ph type="dt" sz="half" idx="10"/>
          </p:nvPr>
        </p:nvSpPr>
        <p:spPr>
          <a:ln/>
        </p:spPr>
        <p:txBody>
          <a:bodyPr/>
          <a:lstStyle>
            <a:lvl1pPr>
              <a:defRPr/>
            </a:lvl1pPr>
          </a:lstStyle>
          <a:p>
            <a:fld id="{CEC6168C-48C1-457A-8788-F714F3B6C168}" type="datetimeFigureOut">
              <a:rPr lang="en-US" smtClean="0"/>
              <a:t>1/15/2021</a:t>
            </a:fld>
            <a:endParaRPr lang="en-US"/>
          </a:p>
        </p:txBody>
      </p:sp>
      <p:sp>
        <p:nvSpPr>
          <p:cNvPr id="8" name="Rectangle 5">
            <a:extLst>
              <a:ext uri="{FF2B5EF4-FFF2-40B4-BE49-F238E27FC236}">
                <a16:creationId xmlns:a16="http://schemas.microsoft.com/office/drawing/2014/main" id="{F5095DA1-EA09-4EA0-98EB-CEADF431FF3D}"/>
              </a:ext>
            </a:extLst>
          </p:cNvPr>
          <p:cNvSpPr>
            <a:spLocks noGrp="1" noChangeArrowheads="1"/>
          </p:cNvSpPr>
          <p:nvPr>
            <p:ph type="ftr" sz="quarter" idx="11"/>
          </p:nvPr>
        </p:nvSpPr>
        <p:spPr>
          <a:ln/>
        </p:spPr>
        <p:txBody>
          <a:bodyPr/>
          <a:lstStyle>
            <a:lvl1pPr>
              <a:defRPr/>
            </a:lvl1pPr>
          </a:lstStyle>
          <a:p>
            <a:endParaRPr lang="en-US"/>
          </a:p>
        </p:txBody>
      </p:sp>
      <p:sp>
        <p:nvSpPr>
          <p:cNvPr id="9" name="Rectangle 6">
            <a:extLst>
              <a:ext uri="{FF2B5EF4-FFF2-40B4-BE49-F238E27FC236}">
                <a16:creationId xmlns:a16="http://schemas.microsoft.com/office/drawing/2014/main" id="{4108700A-0228-4EEA-9DA0-11F8280EFF08}"/>
              </a:ext>
            </a:extLst>
          </p:cNvPr>
          <p:cNvSpPr>
            <a:spLocks noGrp="1" noChangeArrowheads="1"/>
          </p:cNvSpPr>
          <p:nvPr>
            <p:ph type="sldNum" sz="quarter" idx="12"/>
          </p:nvPr>
        </p:nvSpPr>
        <p:spPr>
          <a:ln/>
        </p:spPr>
        <p:txBody>
          <a:bodyPr/>
          <a:lstStyle>
            <a:lvl1pPr>
              <a:defRPr/>
            </a:lvl1pPr>
          </a:lstStyle>
          <a:p>
            <a:fld id="{8DE73709-8432-4816-8D06-A8C51C52B4A0}" type="slidenum">
              <a:rPr lang="en-US" smtClean="0"/>
              <a:t>‹#›</a:t>
            </a:fld>
            <a:endParaRPr lang="en-US"/>
          </a:p>
        </p:txBody>
      </p:sp>
    </p:spTree>
    <p:extLst>
      <p:ext uri="{BB962C8B-B14F-4D97-AF65-F5344CB8AC3E}">
        <p14:creationId xmlns:p14="http://schemas.microsoft.com/office/powerpoint/2010/main" val="13790186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6CC0A6E9-CB56-4C11-A07A-10B1A998B4D3}"/>
              </a:ext>
            </a:extLst>
          </p:cNvPr>
          <p:cNvSpPr>
            <a:spLocks noGrp="1" noChangeArrowheads="1"/>
          </p:cNvSpPr>
          <p:nvPr>
            <p:ph type="dt" sz="half" idx="10"/>
          </p:nvPr>
        </p:nvSpPr>
        <p:spPr>
          <a:ln/>
        </p:spPr>
        <p:txBody>
          <a:bodyPr/>
          <a:lstStyle>
            <a:lvl1pPr>
              <a:defRPr/>
            </a:lvl1pPr>
          </a:lstStyle>
          <a:p>
            <a:fld id="{CEC6168C-48C1-457A-8788-F714F3B6C168}" type="datetimeFigureOut">
              <a:rPr lang="en-US" smtClean="0"/>
              <a:t>1/15/2021</a:t>
            </a:fld>
            <a:endParaRPr lang="en-US"/>
          </a:p>
        </p:txBody>
      </p:sp>
      <p:sp>
        <p:nvSpPr>
          <p:cNvPr id="4" name="Rectangle 5">
            <a:extLst>
              <a:ext uri="{FF2B5EF4-FFF2-40B4-BE49-F238E27FC236}">
                <a16:creationId xmlns:a16="http://schemas.microsoft.com/office/drawing/2014/main" id="{6F13AB83-9758-4D09-9D25-A9E60AC01A3E}"/>
              </a:ext>
            </a:extLst>
          </p:cNvPr>
          <p:cNvSpPr>
            <a:spLocks noGrp="1" noChangeArrowheads="1"/>
          </p:cNvSpPr>
          <p:nvPr>
            <p:ph type="ftr" sz="quarter" idx="11"/>
          </p:nvPr>
        </p:nvSpPr>
        <p:spPr>
          <a:ln/>
        </p:spPr>
        <p:txBody>
          <a:bodyPr/>
          <a:lstStyle>
            <a:lvl1pPr>
              <a:defRPr/>
            </a:lvl1pPr>
          </a:lstStyle>
          <a:p>
            <a:endParaRPr lang="en-US"/>
          </a:p>
        </p:txBody>
      </p:sp>
      <p:sp>
        <p:nvSpPr>
          <p:cNvPr id="5" name="Rectangle 6">
            <a:extLst>
              <a:ext uri="{FF2B5EF4-FFF2-40B4-BE49-F238E27FC236}">
                <a16:creationId xmlns:a16="http://schemas.microsoft.com/office/drawing/2014/main" id="{482D877A-53BA-4041-B943-DBCA149594E1}"/>
              </a:ext>
            </a:extLst>
          </p:cNvPr>
          <p:cNvSpPr>
            <a:spLocks noGrp="1" noChangeArrowheads="1"/>
          </p:cNvSpPr>
          <p:nvPr>
            <p:ph type="sldNum" sz="quarter" idx="12"/>
          </p:nvPr>
        </p:nvSpPr>
        <p:spPr>
          <a:ln/>
        </p:spPr>
        <p:txBody>
          <a:bodyPr/>
          <a:lstStyle>
            <a:lvl1pPr>
              <a:defRPr/>
            </a:lvl1pPr>
          </a:lstStyle>
          <a:p>
            <a:fld id="{8DE73709-8432-4816-8D06-A8C51C52B4A0}" type="slidenum">
              <a:rPr lang="en-US" smtClean="0"/>
              <a:t>‹#›</a:t>
            </a:fld>
            <a:endParaRPr lang="en-US"/>
          </a:p>
        </p:txBody>
      </p:sp>
    </p:spTree>
    <p:extLst>
      <p:ext uri="{BB962C8B-B14F-4D97-AF65-F5344CB8AC3E}">
        <p14:creationId xmlns:p14="http://schemas.microsoft.com/office/powerpoint/2010/main" val="1946033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CC8B35D-E117-4064-8789-05EA06A6E453}"/>
              </a:ext>
            </a:extLst>
          </p:cNvPr>
          <p:cNvSpPr>
            <a:spLocks noGrp="1" noChangeArrowheads="1"/>
          </p:cNvSpPr>
          <p:nvPr>
            <p:ph type="dt" sz="half" idx="10"/>
          </p:nvPr>
        </p:nvSpPr>
        <p:spPr>
          <a:ln/>
        </p:spPr>
        <p:txBody>
          <a:bodyPr/>
          <a:lstStyle>
            <a:lvl1pPr>
              <a:defRPr/>
            </a:lvl1pPr>
          </a:lstStyle>
          <a:p>
            <a:fld id="{CEC6168C-48C1-457A-8788-F714F3B6C168}" type="datetimeFigureOut">
              <a:rPr lang="en-US" smtClean="0"/>
              <a:t>1/15/2021</a:t>
            </a:fld>
            <a:endParaRPr lang="en-US"/>
          </a:p>
        </p:txBody>
      </p:sp>
      <p:sp>
        <p:nvSpPr>
          <p:cNvPr id="3" name="Rectangle 5">
            <a:extLst>
              <a:ext uri="{FF2B5EF4-FFF2-40B4-BE49-F238E27FC236}">
                <a16:creationId xmlns:a16="http://schemas.microsoft.com/office/drawing/2014/main" id="{B02FED6B-DF6C-41FB-8BDB-905C94FA2878}"/>
              </a:ext>
            </a:extLst>
          </p:cNvPr>
          <p:cNvSpPr>
            <a:spLocks noGrp="1" noChangeArrowheads="1"/>
          </p:cNvSpPr>
          <p:nvPr>
            <p:ph type="ftr" sz="quarter" idx="11"/>
          </p:nvPr>
        </p:nvSpPr>
        <p:spPr>
          <a:ln/>
        </p:spPr>
        <p:txBody>
          <a:bodyPr/>
          <a:lstStyle>
            <a:lvl1pPr>
              <a:defRPr/>
            </a:lvl1pPr>
          </a:lstStyle>
          <a:p>
            <a:endParaRPr lang="en-US"/>
          </a:p>
        </p:txBody>
      </p:sp>
      <p:sp>
        <p:nvSpPr>
          <p:cNvPr id="4" name="Rectangle 6">
            <a:extLst>
              <a:ext uri="{FF2B5EF4-FFF2-40B4-BE49-F238E27FC236}">
                <a16:creationId xmlns:a16="http://schemas.microsoft.com/office/drawing/2014/main" id="{4F985DD1-44E0-428A-AEB2-FAC89EE377D2}"/>
              </a:ext>
            </a:extLst>
          </p:cNvPr>
          <p:cNvSpPr>
            <a:spLocks noGrp="1" noChangeArrowheads="1"/>
          </p:cNvSpPr>
          <p:nvPr>
            <p:ph type="sldNum" sz="quarter" idx="12"/>
          </p:nvPr>
        </p:nvSpPr>
        <p:spPr>
          <a:ln/>
        </p:spPr>
        <p:txBody>
          <a:bodyPr/>
          <a:lstStyle>
            <a:lvl1pPr>
              <a:defRPr/>
            </a:lvl1pPr>
          </a:lstStyle>
          <a:p>
            <a:fld id="{8DE73709-8432-4816-8D06-A8C51C52B4A0}" type="slidenum">
              <a:rPr lang="en-US" smtClean="0"/>
              <a:t>‹#›</a:t>
            </a:fld>
            <a:endParaRPr lang="en-US"/>
          </a:p>
        </p:txBody>
      </p:sp>
    </p:spTree>
    <p:extLst>
      <p:ext uri="{BB962C8B-B14F-4D97-AF65-F5344CB8AC3E}">
        <p14:creationId xmlns:p14="http://schemas.microsoft.com/office/powerpoint/2010/main" val="2105807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36A93269-8498-416F-BEA9-7F84B05F05A9}"/>
              </a:ext>
            </a:extLst>
          </p:cNvPr>
          <p:cNvSpPr>
            <a:spLocks noGrp="1" noChangeArrowheads="1"/>
          </p:cNvSpPr>
          <p:nvPr>
            <p:ph type="dt" sz="half" idx="10"/>
          </p:nvPr>
        </p:nvSpPr>
        <p:spPr>
          <a:ln/>
        </p:spPr>
        <p:txBody>
          <a:bodyPr/>
          <a:lstStyle>
            <a:lvl1pPr>
              <a:defRPr/>
            </a:lvl1pPr>
          </a:lstStyle>
          <a:p>
            <a:fld id="{CEC6168C-48C1-457A-8788-F714F3B6C168}" type="datetimeFigureOut">
              <a:rPr lang="en-US" smtClean="0"/>
              <a:t>1/15/2021</a:t>
            </a:fld>
            <a:endParaRPr lang="en-US"/>
          </a:p>
        </p:txBody>
      </p:sp>
      <p:sp>
        <p:nvSpPr>
          <p:cNvPr id="6" name="Rectangle 5">
            <a:extLst>
              <a:ext uri="{FF2B5EF4-FFF2-40B4-BE49-F238E27FC236}">
                <a16:creationId xmlns:a16="http://schemas.microsoft.com/office/drawing/2014/main" id="{EABDAF9F-142C-40A8-A745-52D82C2CFE1E}"/>
              </a:ext>
            </a:extLst>
          </p:cNvPr>
          <p:cNvSpPr>
            <a:spLocks noGrp="1" noChangeArrowheads="1"/>
          </p:cNvSpPr>
          <p:nvPr>
            <p:ph type="ftr" sz="quarter" idx="11"/>
          </p:nvPr>
        </p:nvSpPr>
        <p:spPr>
          <a:ln/>
        </p:spPr>
        <p:txBody>
          <a:bodyPr/>
          <a:lstStyle>
            <a:lvl1pPr>
              <a:defRPr/>
            </a:lvl1pPr>
          </a:lstStyle>
          <a:p>
            <a:endParaRPr lang="en-US"/>
          </a:p>
        </p:txBody>
      </p:sp>
      <p:sp>
        <p:nvSpPr>
          <p:cNvPr id="7" name="Rectangle 6">
            <a:extLst>
              <a:ext uri="{FF2B5EF4-FFF2-40B4-BE49-F238E27FC236}">
                <a16:creationId xmlns:a16="http://schemas.microsoft.com/office/drawing/2014/main" id="{E5B0B7C4-4353-4600-A00A-37BA5019EBCF}"/>
              </a:ext>
            </a:extLst>
          </p:cNvPr>
          <p:cNvSpPr>
            <a:spLocks noGrp="1" noChangeArrowheads="1"/>
          </p:cNvSpPr>
          <p:nvPr>
            <p:ph type="sldNum" sz="quarter" idx="12"/>
          </p:nvPr>
        </p:nvSpPr>
        <p:spPr>
          <a:ln/>
        </p:spPr>
        <p:txBody>
          <a:bodyPr/>
          <a:lstStyle>
            <a:lvl1pPr>
              <a:defRPr/>
            </a:lvl1pPr>
          </a:lstStyle>
          <a:p>
            <a:fld id="{8DE73709-8432-4816-8D06-A8C51C52B4A0}" type="slidenum">
              <a:rPr lang="en-US" smtClean="0"/>
              <a:t>‹#›</a:t>
            </a:fld>
            <a:endParaRPr lang="en-US"/>
          </a:p>
        </p:txBody>
      </p:sp>
    </p:spTree>
    <p:extLst>
      <p:ext uri="{BB962C8B-B14F-4D97-AF65-F5344CB8AC3E}">
        <p14:creationId xmlns:p14="http://schemas.microsoft.com/office/powerpoint/2010/main" val="1258287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9D1197DD-29F0-4AF5-AB2F-9B58532620D2}"/>
              </a:ext>
            </a:extLst>
          </p:cNvPr>
          <p:cNvSpPr>
            <a:spLocks noGrp="1" noChangeArrowheads="1"/>
          </p:cNvSpPr>
          <p:nvPr>
            <p:ph type="dt" sz="half" idx="10"/>
          </p:nvPr>
        </p:nvSpPr>
        <p:spPr>
          <a:ln/>
        </p:spPr>
        <p:txBody>
          <a:bodyPr/>
          <a:lstStyle>
            <a:lvl1pPr>
              <a:defRPr/>
            </a:lvl1pPr>
          </a:lstStyle>
          <a:p>
            <a:fld id="{CEC6168C-48C1-457A-8788-F714F3B6C168}" type="datetimeFigureOut">
              <a:rPr lang="en-US" smtClean="0"/>
              <a:t>1/15/2021</a:t>
            </a:fld>
            <a:endParaRPr lang="en-US"/>
          </a:p>
        </p:txBody>
      </p:sp>
      <p:sp>
        <p:nvSpPr>
          <p:cNvPr id="6" name="Rectangle 5">
            <a:extLst>
              <a:ext uri="{FF2B5EF4-FFF2-40B4-BE49-F238E27FC236}">
                <a16:creationId xmlns:a16="http://schemas.microsoft.com/office/drawing/2014/main" id="{09DECF7E-FA8D-4782-BC0A-AD8B6BDEA916}"/>
              </a:ext>
            </a:extLst>
          </p:cNvPr>
          <p:cNvSpPr>
            <a:spLocks noGrp="1" noChangeArrowheads="1"/>
          </p:cNvSpPr>
          <p:nvPr>
            <p:ph type="ftr" sz="quarter" idx="11"/>
          </p:nvPr>
        </p:nvSpPr>
        <p:spPr>
          <a:ln/>
        </p:spPr>
        <p:txBody>
          <a:bodyPr/>
          <a:lstStyle>
            <a:lvl1pPr>
              <a:defRPr/>
            </a:lvl1pPr>
          </a:lstStyle>
          <a:p>
            <a:endParaRPr lang="en-US"/>
          </a:p>
        </p:txBody>
      </p:sp>
      <p:sp>
        <p:nvSpPr>
          <p:cNvPr id="7" name="Rectangle 6">
            <a:extLst>
              <a:ext uri="{FF2B5EF4-FFF2-40B4-BE49-F238E27FC236}">
                <a16:creationId xmlns:a16="http://schemas.microsoft.com/office/drawing/2014/main" id="{78C9EC36-2B16-4445-9A57-EBC59D54E132}"/>
              </a:ext>
            </a:extLst>
          </p:cNvPr>
          <p:cNvSpPr>
            <a:spLocks noGrp="1" noChangeArrowheads="1"/>
          </p:cNvSpPr>
          <p:nvPr>
            <p:ph type="sldNum" sz="quarter" idx="12"/>
          </p:nvPr>
        </p:nvSpPr>
        <p:spPr>
          <a:ln/>
        </p:spPr>
        <p:txBody>
          <a:bodyPr/>
          <a:lstStyle>
            <a:lvl1pPr>
              <a:defRPr/>
            </a:lvl1pPr>
          </a:lstStyle>
          <a:p>
            <a:fld id="{8DE73709-8432-4816-8D06-A8C51C52B4A0}" type="slidenum">
              <a:rPr lang="en-US" smtClean="0"/>
              <a:t>‹#›</a:t>
            </a:fld>
            <a:endParaRPr lang="en-US"/>
          </a:p>
        </p:txBody>
      </p:sp>
    </p:spTree>
    <p:extLst>
      <p:ext uri="{BB962C8B-B14F-4D97-AF65-F5344CB8AC3E}">
        <p14:creationId xmlns:p14="http://schemas.microsoft.com/office/powerpoint/2010/main" val="1898825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B3C4DF9B-9C78-4315-AA19-BB67529B8629}"/>
              </a:ext>
            </a:extLst>
          </p:cNvPr>
          <p:cNvSpPr>
            <a:spLocks noGrp="1" noChangeArrowheads="1"/>
          </p:cNvSpPr>
          <p:nvPr>
            <p:ph type="title"/>
          </p:nvPr>
        </p:nvSpPr>
        <p:spPr bwMode="auto">
          <a:xfrm>
            <a:off x="1706033" y="685800"/>
            <a:ext cx="9448800" cy="73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2" tIns="45716" rIns="91432" bIns="45716" numCol="1" anchor="ctr" anchorCtr="0" compatLnSpc="1">
            <a:prstTxWarp prst="textNoShape">
              <a:avLst/>
            </a:prstTxWarp>
          </a:bodyPr>
          <a:lstStyle/>
          <a:p>
            <a:pPr lvl="0"/>
            <a:r>
              <a:rPr lang="en-US" altLang="en-PK"/>
              <a:t>Click to edit Master title style</a:t>
            </a:r>
          </a:p>
        </p:txBody>
      </p:sp>
      <p:sp>
        <p:nvSpPr>
          <p:cNvPr id="1027" name="Rectangle 3">
            <a:extLst>
              <a:ext uri="{FF2B5EF4-FFF2-40B4-BE49-F238E27FC236}">
                <a16:creationId xmlns:a16="http://schemas.microsoft.com/office/drawing/2014/main" id="{3592EDFC-9EA7-4F68-AA12-29B75561BF15}"/>
              </a:ext>
            </a:extLst>
          </p:cNvPr>
          <p:cNvSpPr>
            <a:spLocks noGrp="1" noChangeArrowheads="1"/>
          </p:cNvSpPr>
          <p:nvPr>
            <p:ph type="body" idx="1"/>
          </p:nvPr>
        </p:nvSpPr>
        <p:spPr bwMode="auto">
          <a:xfrm>
            <a:off x="1706033" y="1600201"/>
            <a:ext cx="7010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2" tIns="45716" rIns="91432" bIns="45716" numCol="1" anchor="t" anchorCtr="0" compatLnSpc="1">
            <a:prstTxWarp prst="textNoShape">
              <a:avLst/>
            </a:prstTxWarp>
          </a:bodyPr>
          <a:lstStyle/>
          <a:p>
            <a:pPr lvl="0"/>
            <a:r>
              <a:rPr lang="en-US" altLang="en-PK"/>
              <a:t>Click to edit Master text styles</a:t>
            </a:r>
          </a:p>
          <a:p>
            <a:pPr lvl="1"/>
            <a:r>
              <a:rPr lang="en-US" altLang="en-PK"/>
              <a:t>Second level</a:t>
            </a:r>
          </a:p>
          <a:p>
            <a:pPr lvl="2"/>
            <a:r>
              <a:rPr lang="en-US" altLang="en-PK"/>
              <a:t>Third level</a:t>
            </a:r>
          </a:p>
          <a:p>
            <a:pPr lvl="3"/>
            <a:r>
              <a:rPr lang="en-US" altLang="en-PK"/>
              <a:t>Fourth level</a:t>
            </a:r>
          </a:p>
          <a:p>
            <a:pPr lvl="4"/>
            <a:r>
              <a:rPr lang="en-US" altLang="en-PK"/>
              <a:t>Fifth level</a:t>
            </a:r>
          </a:p>
        </p:txBody>
      </p:sp>
      <p:sp>
        <p:nvSpPr>
          <p:cNvPr id="4100" name="Rectangle 4">
            <a:extLst>
              <a:ext uri="{FF2B5EF4-FFF2-40B4-BE49-F238E27FC236}">
                <a16:creationId xmlns:a16="http://schemas.microsoft.com/office/drawing/2014/main" id="{17077125-4173-43F3-9EBA-6B841F9342BB}"/>
              </a:ext>
            </a:extLst>
          </p:cNvPr>
          <p:cNvSpPr>
            <a:spLocks noGrp="1" noChangeArrowheads="1"/>
          </p:cNvSpPr>
          <p:nvPr>
            <p:ph type="dt" sz="half" idx="2"/>
          </p:nvPr>
        </p:nvSpPr>
        <p:spPr bwMode="auto">
          <a:xfrm>
            <a:off x="609600" y="6429375"/>
            <a:ext cx="2844800" cy="323850"/>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defRPr sz="1200" b="0" smtClean="0">
                <a:latin typeface="+mn-lt"/>
                <a:cs typeface="Arial" charset="0"/>
              </a:defRPr>
            </a:lvl1pPr>
          </a:lstStyle>
          <a:p>
            <a:fld id="{CEC6168C-48C1-457A-8788-F714F3B6C168}" type="datetimeFigureOut">
              <a:rPr lang="en-US" smtClean="0"/>
              <a:t>1/15/2021</a:t>
            </a:fld>
            <a:endParaRPr lang="en-US"/>
          </a:p>
        </p:txBody>
      </p:sp>
      <p:sp>
        <p:nvSpPr>
          <p:cNvPr id="4101" name="Rectangle 5">
            <a:extLst>
              <a:ext uri="{FF2B5EF4-FFF2-40B4-BE49-F238E27FC236}">
                <a16:creationId xmlns:a16="http://schemas.microsoft.com/office/drawing/2014/main" id="{DD40165B-9DEB-412B-8602-D41C317062B4}"/>
              </a:ext>
            </a:extLst>
          </p:cNvPr>
          <p:cNvSpPr>
            <a:spLocks noGrp="1" noChangeArrowheads="1"/>
          </p:cNvSpPr>
          <p:nvPr>
            <p:ph type="ftr" sz="quarter" idx="3"/>
          </p:nvPr>
        </p:nvSpPr>
        <p:spPr bwMode="auto">
          <a:xfrm>
            <a:off x="4165600" y="6429375"/>
            <a:ext cx="3860800" cy="323850"/>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ctr">
              <a:defRPr sz="1200" b="0" smtClean="0">
                <a:latin typeface="+mn-lt"/>
                <a:cs typeface="Arial" charset="0"/>
              </a:defRPr>
            </a:lvl1pPr>
          </a:lstStyle>
          <a:p>
            <a:endParaRPr lang="en-US"/>
          </a:p>
        </p:txBody>
      </p:sp>
      <p:sp>
        <p:nvSpPr>
          <p:cNvPr id="4102" name="Rectangle 6">
            <a:extLst>
              <a:ext uri="{FF2B5EF4-FFF2-40B4-BE49-F238E27FC236}">
                <a16:creationId xmlns:a16="http://schemas.microsoft.com/office/drawing/2014/main" id="{675176D2-C8F2-4C58-BE65-54A3206B8250}"/>
              </a:ext>
            </a:extLst>
          </p:cNvPr>
          <p:cNvSpPr>
            <a:spLocks noGrp="1" noChangeArrowheads="1"/>
          </p:cNvSpPr>
          <p:nvPr>
            <p:ph type="sldNum" sz="quarter" idx="4"/>
          </p:nvPr>
        </p:nvSpPr>
        <p:spPr bwMode="auto">
          <a:xfrm>
            <a:off x="8737600" y="6429375"/>
            <a:ext cx="2844800" cy="323850"/>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r">
              <a:defRPr sz="1200" b="0">
                <a:latin typeface="Century Gothic" panose="020B0502020202020204" pitchFamily="34" charset="0"/>
              </a:defRPr>
            </a:lvl1pPr>
          </a:lstStyle>
          <a:p>
            <a:fld id="{8DE73709-8432-4816-8D06-A8C51C52B4A0}" type="slidenum">
              <a:rPr lang="en-US" smtClean="0"/>
              <a:t>‹#›</a:t>
            </a:fld>
            <a:endParaRPr lang="en-US"/>
          </a:p>
        </p:txBody>
      </p:sp>
    </p:spTree>
    <p:extLst>
      <p:ext uri="{BB962C8B-B14F-4D97-AF65-F5344CB8AC3E}">
        <p14:creationId xmlns:p14="http://schemas.microsoft.com/office/powerpoint/2010/main" val="201185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fontAlgn="base" hangingPunct="1">
        <a:spcBef>
          <a:spcPct val="0"/>
        </a:spcBef>
        <a:spcAft>
          <a:spcPct val="0"/>
        </a:spcAft>
        <a:defRPr sz="360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Century Gothic" pitchFamily="34" charset="0"/>
        </a:defRPr>
      </a:lvl2pPr>
      <a:lvl3pPr algn="l" rtl="0" eaLnBrk="1" fontAlgn="base" hangingPunct="1">
        <a:spcBef>
          <a:spcPct val="0"/>
        </a:spcBef>
        <a:spcAft>
          <a:spcPct val="0"/>
        </a:spcAft>
        <a:defRPr sz="3600">
          <a:solidFill>
            <a:schemeClr val="tx2"/>
          </a:solidFill>
          <a:latin typeface="Century Gothic" pitchFamily="34" charset="0"/>
        </a:defRPr>
      </a:lvl3pPr>
      <a:lvl4pPr algn="l" rtl="0" eaLnBrk="1" fontAlgn="base" hangingPunct="1">
        <a:spcBef>
          <a:spcPct val="0"/>
        </a:spcBef>
        <a:spcAft>
          <a:spcPct val="0"/>
        </a:spcAft>
        <a:defRPr sz="3600">
          <a:solidFill>
            <a:schemeClr val="tx2"/>
          </a:solidFill>
          <a:latin typeface="Century Gothic" pitchFamily="34" charset="0"/>
        </a:defRPr>
      </a:lvl4pPr>
      <a:lvl5pPr algn="l" rtl="0" eaLnBrk="1" fontAlgn="base" hangingPunct="1">
        <a:spcBef>
          <a:spcPct val="0"/>
        </a:spcBef>
        <a:spcAft>
          <a:spcPct val="0"/>
        </a:spcAft>
        <a:defRPr sz="3600">
          <a:solidFill>
            <a:schemeClr val="tx2"/>
          </a:solidFill>
          <a:latin typeface="Century Gothic" pitchFamily="34" charset="0"/>
        </a:defRPr>
      </a:lvl5pPr>
      <a:lvl6pPr marL="457200" algn="l" rtl="0" eaLnBrk="1" fontAlgn="base" hangingPunct="1">
        <a:spcBef>
          <a:spcPct val="0"/>
        </a:spcBef>
        <a:spcAft>
          <a:spcPct val="0"/>
        </a:spcAft>
        <a:defRPr sz="3600">
          <a:solidFill>
            <a:schemeClr val="tx2"/>
          </a:solidFill>
          <a:latin typeface="Century Gothic" pitchFamily="34" charset="0"/>
        </a:defRPr>
      </a:lvl6pPr>
      <a:lvl7pPr marL="914400" algn="l" rtl="0" eaLnBrk="1" fontAlgn="base" hangingPunct="1">
        <a:spcBef>
          <a:spcPct val="0"/>
        </a:spcBef>
        <a:spcAft>
          <a:spcPct val="0"/>
        </a:spcAft>
        <a:defRPr sz="3600">
          <a:solidFill>
            <a:schemeClr val="tx2"/>
          </a:solidFill>
          <a:latin typeface="Century Gothic" pitchFamily="34" charset="0"/>
        </a:defRPr>
      </a:lvl7pPr>
      <a:lvl8pPr marL="1371600" algn="l" rtl="0" eaLnBrk="1" fontAlgn="base" hangingPunct="1">
        <a:spcBef>
          <a:spcPct val="0"/>
        </a:spcBef>
        <a:spcAft>
          <a:spcPct val="0"/>
        </a:spcAft>
        <a:defRPr sz="3600">
          <a:solidFill>
            <a:schemeClr val="tx2"/>
          </a:solidFill>
          <a:latin typeface="Century Gothic" pitchFamily="34" charset="0"/>
        </a:defRPr>
      </a:lvl8pPr>
      <a:lvl9pPr marL="1828800" algn="l" rtl="0" eaLnBrk="1" fontAlgn="base" hangingPunct="1">
        <a:spcBef>
          <a:spcPct val="0"/>
        </a:spcBef>
        <a:spcAft>
          <a:spcPct val="0"/>
        </a:spcAft>
        <a:defRPr sz="3600">
          <a:solidFill>
            <a:schemeClr val="tx2"/>
          </a:solidFill>
          <a:latin typeface="Century Gothic" pitchFamily="34"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1"/>
          </a:solidFill>
          <a:latin typeface="+mn-lt"/>
        </a:defRPr>
      </a:lvl2pPr>
      <a:lvl3pPr marL="1143000" indent="-228600" algn="l" rtl="0" eaLnBrk="1" fontAlgn="base" hangingPunct="1">
        <a:spcBef>
          <a:spcPct val="20000"/>
        </a:spcBef>
        <a:spcAft>
          <a:spcPct val="0"/>
        </a:spcAft>
        <a:buChar char="•"/>
        <a:defRPr sz="20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Auditing-1</a:t>
            </a:r>
            <a:br>
              <a:rPr lang="en-US" dirty="0"/>
            </a:br>
            <a:r>
              <a:rPr lang="en-US" dirty="0"/>
              <a:t>INTRODCTION</a:t>
            </a:r>
          </a:p>
        </p:txBody>
      </p:sp>
    </p:spTree>
    <p:extLst>
      <p:ext uri="{BB962C8B-B14F-4D97-AF65-F5344CB8AC3E}">
        <p14:creationId xmlns:p14="http://schemas.microsoft.com/office/powerpoint/2010/main" val="495118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62932"/>
          </a:xfrm>
        </p:spPr>
        <p:txBody>
          <a:bodyPr>
            <a:normAutofit fontScale="90000"/>
          </a:bodyPr>
          <a:lstStyle/>
          <a:p>
            <a:r>
              <a:rPr lang="en-US" dirty="0"/>
              <a:t>Qualities of An Auditor</a:t>
            </a:r>
            <a:br>
              <a:rPr lang="en-US" dirty="0"/>
            </a:br>
            <a:endParaRPr lang="en-US" dirty="0"/>
          </a:p>
        </p:txBody>
      </p:sp>
      <p:sp>
        <p:nvSpPr>
          <p:cNvPr id="3" name="Content Placeholder 2"/>
          <p:cNvSpPr>
            <a:spLocks noGrp="1"/>
          </p:cNvSpPr>
          <p:nvPr>
            <p:ph idx="1"/>
          </p:nvPr>
        </p:nvSpPr>
        <p:spPr>
          <a:xfrm>
            <a:off x="838200" y="1077686"/>
            <a:ext cx="10515600" cy="5099277"/>
          </a:xfrm>
        </p:spPr>
        <p:txBody>
          <a:bodyPr>
            <a:normAutofit/>
          </a:bodyPr>
          <a:lstStyle/>
          <a:p>
            <a:pPr marL="457200" indent="-457200">
              <a:buFont typeface="+mj-lt"/>
              <a:buAutoNum type="arabicPeriod"/>
            </a:pPr>
            <a:r>
              <a:rPr lang="en-US" sz="2000" dirty="0"/>
              <a:t>Well versed in all of the fundamental principles and practices of accounting.</a:t>
            </a:r>
          </a:p>
          <a:p>
            <a:pPr marL="457200" indent="-457200">
              <a:buFont typeface="+mj-lt"/>
              <a:buAutoNum type="arabicPeriod"/>
            </a:pPr>
            <a:r>
              <a:rPr lang="en-US" sz="2000" dirty="0"/>
              <a:t>Aware to all new standards, changes and developments</a:t>
            </a:r>
          </a:p>
          <a:p>
            <a:pPr marL="457200" indent="-457200">
              <a:buFont typeface="+mj-lt"/>
              <a:buAutoNum type="arabicPeriod"/>
            </a:pPr>
            <a:r>
              <a:rPr lang="en-US" sz="2000" dirty="0"/>
              <a:t>Must pass only those accounts which are correct.</a:t>
            </a:r>
          </a:p>
          <a:p>
            <a:pPr marL="457200" indent="-457200">
              <a:buFont typeface="+mj-lt"/>
              <a:buAutoNum type="arabicPeriod"/>
            </a:pPr>
            <a:r>
              <a:rPr lang="en-US" sz="2000" dirty="0"/>
              <a:t>Must have knowledge of all branches of accounting like cost, management and tax accounting</a:t>
            </a:r>
          </a:p>
          <a:p>
            <a:pPr marL="457200" indent="-457200">
              <a:buFont typeface="+mj-lt"/>
              <a:buAutoNum type="arabicPeriod"/>
            </a:pPr>
            <a:r>
              <a:rPr lang="en-US" sz="2000" dirty="0"/>
              <a:t>Must know about the procedures and SOPs of the business under audit</a:t>
            </a:r>
          </a:p>
          <a:p>
            <a:pPr marL="457200" indent="-457200">
              <a:buFont typeface="+mj-lt"/>
              <a:buAutoNum type="arabicPeriod"/>
            </a:pPr>
            <a:r>
              <a:rPr lang="en-US" sz="2000" dirty="0"/>
              <a:t>Must have complete knowledge of related laws like company law and mercantile law</a:t>
            </a:r>
          </a:p>
          <a:p>
            <a:pPr marL="457200" indent="-457200">
              <a:buFont typeface="+mj-lt"/>
              <a:buAutoNum type="arabicPeriod"/>
            </a:pPr>
            <a:r>
              <a:rPr lang="en-US" sz="2000" dirty="0"/>
              <a:t>Must have complete knowledge of economics and economic principles</a:t>
            </a:r>
          </a:p>
          <a:p>
            <a:pPr marL="457200" indent="-457200">
              <a:buFont typeface="+mj-lt"/>
              <a:buAutoNum type="arabicPeriod"/>
            </a:pPr>
            <a:r>
              <a:rPr lang="en-US" sz="2000" dirty="0"/>
              <a:t>Must have knowledge of audit case laws</a:t>
            </a:r>
          </a:p>
          <a:p>
            <a:pPr marL="457200" indent="-457200">
              <a:buFont typeface="+mj-lt"/>
              <a:buAutoNum type="arabicPeriod"/>
            </a:pPr>
            <a:r>
              <a:rPr lang="en-US" sz="2000" dirty="0"/>
              <a:t>Must knowledge of management  and administration</a:t>
            </a:r>
          </a:p>
          <a:p>
            <a:pPr marL="457200" indent="-457200">
              <a:buFont typeface="+mj-lt"/>
              <a:buAutoNum type="arabicPeriod"/>
            </a:pPr>
            <a:r>
              <a:rPr lang="en-US" sz="2000" dirty="0"/>
              <a:t>Must be honest</a:t>
            </a:r>
          </a:p>
          <a:p>
            <a:pPr marL="457200" indent="-457200">
              <a:buFont typeface="+mj-lt"/>
              <a:buAutoNum type="arabicPeriod"/>
            </a:pPr>
            <a:r>
              <a:rPr lang="en-US" sz="2000" dirty="0"/>
              <a:t>Must be impartial</a:t>
            </a:r>
          </a:p>
          <a:p>
            <a:pPr marL="457200" indent="-457200">
              <a:buFont typeface="+mj-lt"/>
              <a:buAutoNum type="arabicPeriod"/>
            </a:pPr>
            <a:r>
              <a:rPr lang="en-US" sz="2000" dirty="0"/>
              <a:t>Cautious and vigilant</a:t>
            </a:r>
          </a:p>
          <a:p>
            <a:pPr marL="457200" indent="-457200">
              <a:buFont typeface="+mj-lt"/>
              <a:buAutoNum type="arabicPeriod"/>
            </a:pPr>
            <a:endParaRPr lang="en-US" sz="2000" dirty="0"/>
          </a:p>
          <a:p>
            <a:pPr marL="457200" indent="-457200">
              <a:buFont typeface="+mj-lt"/>
              <a:buAutoNum type="arabicPeriod"/>
            </a:pPr>
            <a:endParaRPr lang="en-US" sz="2000" dirty="0"/>
          </a:p>
        </p:txBody>
      </p:sp>
    </p:spTree>
    <p:extLst>
      <p:ext uri="{BB962C8B-B14F-4D97-AF65-F5344CB8AC3E}">
        <p14:creationId xmlns:p14="http://schemas.microsoft.com/office/powerpoint/2010/main" val="2284417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62932"/>
          </a:xfrm>
        </p:spPr>
        <p:txBody>
          <a:bodyPr>
            <a:normAutofit fontScale="90000"/>
          </a:bodyPr>
          <a:lstStyle/>
          <a:p>
            <a:r>
              <a:rPr lang="en-US" dirty="0"/>
              <a:t>Qualities of An Auditor</a:t>
            </a:r>
            <a:br>
              <a:rPr lang="en-US" dirty="0"/>
            </a:br>
            <a:endParaRPr lang="en-US" dirty="0"/>
          </a:p>
        </p:txBody>
      </p:sp>
      <p:sp>
        <p:nvSpPr>
          <p:cNvPr id="3" name="Content Placeholder 2"/>
          <p:cNvSpPr>
            <a:spLocks noGrp="1"/>
          </p:cNvSpPr>
          <p:nvPr>
            <p:ph idx="1"/>
          </p:nvPr>
        </p:nvSpPr>
        <p:spPr>
          <a:xfrm>
            <a:off x="838200" y="1077686"/>
            <a:ext cx="10515600" cy="5099277"/>
          </a:xfrm>
        </p:spPr>
        <p:txBody>
          <a:bodyPr>
            <a:normAutofit/>
          </a:bodyPr>
          <a:lstStyle/>
          <a:p>
            <a:pPr marL="457200" indent="-457200">
              <a:buAutoNum type="arabicPeriod" startAt="13"/>
            </a:pPr>
            <a:r>
              <a:rPr lang="en-US" sz="2000" dirty="0"/>
              <a:t>Ability to trace facts and figures</a:t>
            </a:r>
          </a:p>
          <a:p>
            <a:pPr marL="457200" indent="-457200">
              <a:buAutoNum type="arabicPeriod" startAt="13"/>
            </a:pPr>
            <a:r>
              <a:rPr lang="en-US" sz="2000" dirty="0"/>
              <a:t>Must not disclose the secrets of his client</a:t>
            </a:r>
          </a:p>
          <a:p>
            <a:pPr marL="457200" indent="-457200">
              <a:buAutoNum type="arabicPeriod" startAt="13"/>
            </a:pPr>
            <a:r>
              <a:rPr lang="en-US" sz="2000" dirty="0"/>
              <a:t>Must be able to make proper questionnaires</a:t>
            </a:r>
          </a:p>
          <a:p>
            <a:pPr marL="457200" indent="-457200">
              <a:buAutoNum type="arabicPeriod" startAt="13"/>
            </a:pPr>
            <a:r>
              <a:rPr lang="en-US" sz="2000" dirty="0"/>
              <a:t>Must be clear and not suspicions in  conduct.</a:t>
            </a:r>
          </a:p>
          <a:p>
            <a:pPr marL="457200" indent="-457200">
              <a:buAutoNum type="arabicPeriod" startAt="13"/>
            </a:pPr>
            <a:r>
              <a:rPr lang="en-US" sz="2000" dirty="0"/>
              <a:t>Always must be a good listener and logical</a:t>
            </a:r>
          </a:p>
          <a:p>
            <a:pPr marL="457200" indent="-457200">
              <a:buAutoNum type="arabicPeriod" startAt="13"/>
            </a:pPr>
            <a:r>
              <a:rPr lang="en-US" sz="2000" dirty="0"/>
              <a:t>Must be methodical</a:t>
            </a:r>
          </a:p>
          <a:p>
            <a:pPr marL="457200" indent="-457200">
              <a:buAutoNum type="arabicPeriod" startAt="13"/>
            </a:pPr>
            <a:r>
              <a:rPr lang="en-US" sz="2000" dirty="0"/>
              <a:t>Must be ethical and must have good behavior</a:t>
            </a:r>
          </a:p>
          <a:p>
            <a:pPr marL="457200" indent="-457200">
              <a:buAutoNum type="arabicPeriod" startAt="13"/>
            </a:pPr>
            <a:r>
              <a:rPr lang="en-US" sz="2000" dirty="0"/>
              <a:t>Must have enough courage to make a report which is clear representation of facts.</a:t>
            </a:r>
          </a:p>
          <a:p>
            <a:pPr marL="457200" indent="-457200">
              <a:buAutoNum type="arabicPeriod" startAt="13"/>
            </a:pPr>
            <a:endParaRPr lang="en-US" sz="2000" dirty="0"/>
          </a:p>
          <a:p>
            <a:pPr marL="457200" indent="-457200">
              <a:buFont typeface="+mj-lt"/>
              <a:buAutoNum type="arabicPeriod"/>
            </a:pPr>
            <a:endParaRPr lang="en-US" sz="2000" dirty="0"/>
          </a:p>
        </p:txBody>
      </p:sp>
    </p:spTree>
    <p:extLst>
      <p:ext uri="{BB962C8B-B14F-4D97-AF65-F5344CB8AC3E}">
        <p14:creationId xmlns:p14="http://schemas.microsoft.com/office/powerpoint/2010/main" val="5911851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62932"/>
          </a:xfrm>
        </p:spPr>
        <p:txBody>
          <a:bodyPr/>
          <a:lstStyle/>
          <a:p>
            <a:r>
              <a:rPr lang="en-US" dirty="0"/>
              <a:t>Objects of an audit (Primary)</a:t>
            </a:r>
          </a:p>
        </p:txBody>
      </p:sp>
      <p:sp>
        <p:nvSpPr>
          <p:cNvPr id="3" name="Content Placeholder 2"/>
          <p:cNvSpPr>
            <a:spLocks noGrp="1"/>
          </p:cNvSpPr>
          <p:nvPr>
            <p:ph idx="1"/>
          </p:nvPr>
        </p:nvSpPr>
        <p:spPr>
          <a:xfrm>
            <a:off x="838200" y="1077686"/>
            <a:ext cx="10515600" cy="5099277"/>
          </a:xfrm>
        </p:spPr>
        <p:txBody>
          <a:bodyPr>
            <a:normAutofit/>
          </a:bodyPr>
          <a:lstStyle/>
          <a:p>
            <a:pPr marL="457200" indent="-457200">
              <a:buFont typeface="+mj-lt"/>
              <a:buAutoNum type="arabicPeriod"/>
            </a:pPr>
            <a:r>
              <a:rPr lang="en-US" sz="2000" dirty="0"/>
              <a:t>Examination of books of accounts</a:t>
            </a:r>
          </a:p>
          <a:p>
            <a:pPr marL="457200" indent="-457200">
              <a:buFont typeface="+mj-lt"/>
              <a:buAutoNum type="arabicPeriod"/>
            </a:pPr>
            <a:r>
              <a:rPr lang="en-US" sz="2000" dirty="0"/>
              <a:t>Verification of Financial statements</a:t>
            </a:r>
          </a:p>
          <a:p>
            <a:pPr marL="457200" indent="-457200">
              <a:buFont typeface="+mj-lt"/>
              <a:buAutoNum type="arabicPeriod"/>
            </a:pPr>
            <a:r>
              <a:rPr lang="en-US" sz="2000" dirty="0"/>
              <a:t>Implementation of accounting principles, Policies and Standard</a:t>
            </a:r>
          </a:p>
          <a:p>
            <a:pPr marL="457200" indent="-457200">
              <a:buFont typeface="+mj-lt"/>
              <a:buAutoNum type="arabicPeriod"/>
            </a:pPr>
            <a:r>
              <a:rPr lang="en-US" sz="2000" dirty="0"/>
              <a:t>Provision of Companies Act</a:t>
            </a:r>
          </a:p>
          <a:p>
            <a:pPr marL="457200" indent="-457200">
              <a:buFont typeface="+mj-lt"/>
              <a:buAutoNum type="arabicPeriod"/>
            </a:pPr>
            <a:r>
              <a:rPr lang="en-US" sz="2000" dirty="0"/>
              <a:t>Expression of Opinion</a:t>
            </a:r>
          </a:p>
        </p:txBody>
      </p:sp>
    </p:spTree>
    <p:extLst>
      <p:ext uri="{BB962C8B-B14F-4D97-AF65-F5344CB8AC3E}">
        <p14:creationId xmlns:p14="http://schemas.microsoft.com/office/powerpoint/2010/main" val="18624607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62932"/>
          </a:xfrm>
        </p:spPr>
        <p:txBody>
          <a:bodyPr/>
          <a:lstStyle/>
          <a:p>
            <a:r>
              <a:rPr lang="en-US" dirty="0"/>
              <a:t>Objects of an audit (Secondary)</a:t>
            </a:r>
          </a:p>
        </p:txBody>
      </p:sp>
      <p:sp>
        <p:nvSpPr>
          <p:cNvPr id="3" name="Content Placeholder 2"/>
          <p:cNvSpPr>
            <a:spLocks noGrp="1"/>
          </p:cNvSpPr>
          <p:nvPr>
            <p:ph idx="1"/>
          </p:nvPr>
        </p:nvSpPr>
        <p:spPr>
          <a:xfrm>
            <a:off x="838200" y="1077686"/>
            <a:ext cx="10515600" cy="5099277"/>
          </a:xfrm>
        </p:spPr>
        <p:txBody>
          <a:bodyPr>
            <a:normAutofit/>
          </a:bodyPr>
          <a:lstStyle/>
          <a:p>
            <a:pPr marL="457200" indent="-457200">
              <a:buFont typeface="+mj-lt"/>
              <a:buAutoNum type="arabicPeriod"/>
            </a:pPr>
            <a:r>
              <a:rPr lang="en-US" sz="2000" dirty="0"/>
              <a:t>Detection of errors and frauds</a:t>
            </a:r>
          </a:p>
          <a:p>
            <a:pPr marL="457200" indent="-457200">
              <a:buFont typeface="+mj-lt"/>
              <a:buAutoNum type="arabicPeriod"/>
            </a:pPr>
            <a:r>
              <a:rPr lang="en-US" sz="2000" dirty="0"/>
              <a:t>Prevention of the recurrence of those errors and fraud</a:t>
            </a:r>
          </a:p>
          <a:p>
            <a:pPr marL="457200" indent="-457200">
              <a:buFont typeface="+mj-lt"/>
              <a:buAutoNum type="arabicPeriod"/>
            </a:pPr>
            <a:endParaRPr lang="en-US" sz="2000" dirty="0"/>
          </a:p>
          <a:p>
            <a:pPr marL="0" indent="0">
              <a:buNone/>
            </a:pPr>
            <a:r>
              <a:rPr lang="en-US" sz="2000" dirty="0"/>
              <a:t>Types of Errors</a:t>
            </a:r>
          </a:p>
          <a:p>
            <a:pPr marL="457200" indent="-457200">
              <a:buFont typeface="+mj-lt"/>
              <a:buAutoNum type="arabicPeriod"/>
            </a:pPr>
            <a:r>
              <a:rPr lang="en-US" sz="2000" dirty="0"/>
              <a:t>Errors of Omission</a:t>
            </a:r>
          </a:p>
          <a:p>
            <a:pPr marL="457200" indent="-457200">
              <a:buFont typeface="+mj-lt"/>
              <a:buAutoNum type="arabicPeriod"/>
            </a:pPr>
            <a:r>
              <a:rPr lang="en-US" sz="2000" dirty="0"/>
              <a:t>Errors of Commission </a:t>
            </a:r>
          </a:p>
          <a:p>
            <a:pPr marL="457200" indent="-457200">
              <a:buFont typeface="+mj-lt"/>
              <a:buAutoNum type="arabicPeriod"/>
            </a:pPr>
            <a:r>
              <a:rPr lang="en-US" sz="2000" dirty="0"/>
              <a:t>Compensating Error</a:t>
            </a:r>
          </a:p>
          <a:p>
            <a:pPr marL="457200" indent="-457200">
              <a:buFont typeface="+mj-lt"/>
              <a:buAutoNum type="arabicPeriod"/>
            </a:pPr>
            <a:r>
              <a:rPr lang="en-US" sz="2000" dirty="0"/>
              <a:t>Error of Principles</a:t>
            </a:r>
          </a:p>
          <a:p>
            <a:pPr marL="914400" lvl="1" indent="-457200">
              <a:buFont typeface="+mj-lt"/>
              <a:buAutoNum type="arabicPeriod"/>
            </a:pPr>
            <a:r>
              <a:rPr lang="en-US" sz="1600" dirty="0"/>
              <a:t>Incorrect allocation of capital and revenue</a:t>
            </a:r>
          </a:p>
          <a:p>
            <a:pPr marL="914400" lvl="1" indent="-457200">
              <a:buFont typeface="+mj-lt"/>
              <a:buAutoNum type="arabicPeriod"/>
            </a:pPr>
            <a:r>
              <a:rPr lang="en-US" sz="1600" dirty="0"/>
              <a:t>Posting to wrong class of revenue accounts.</a:t>
            </a:r>
          </a:p>
          <a:p>
            <a:pPr marL="914400" lvl="1" indent="-457200">
              <a:buFont typeface="+mj-lt"/>
              <a:buAutoNum type="arabicPeriod"/>
            </a:pPr>
            <a:r>
              <a:rPr lang="en-US" sz="1600" dirty="0"/>
              <a:t>Posting an item of revenue or expenditure to personal account.</a:t>
            </a:r>
          </a:p>
          <a:p>
            <a:pPr marL="914400" lvl="1" indent="-457200">
              <a:buFont typeface="+mj-lt"/>
              <a:buAutoNum type="arabicPeriod"/>
            </a:pPr>
            <a:r>
              <a:rPr lang="en-US" sz="1600" dirty="0"/>
              <a:t>Valuation of assets against fundamental principles of accountancy</a:t>
            </a:r>
          </a:p>
          <a:p>
            <a:pPr marL="914400" lvl="1" indent="-457200">
              <a:buFont typeface="+mj-lt"/>
              <a:buAutoNum type="arabicPeriod"/>
            </a:pPr>
            <a:endParaRPr lang="en-US" sz="1600" dirty="0"/>
          </a:p>
        </p:txBody>
      </p:sp>
    </p:spTree>
    <p:extLst>
      <p:ext uri="{BB962C8B-B14F-4D97-AF65-F5344CB8AC3E}">
        <p14:creationId xmlns:p14="http://schemas.microsoft.com/office/powerpoint/2010/main" val="23921309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62932"/>
          </a:xfrm>
        </p:spPr>
        <p:txBody>
          <a:bodyPr/>
          <a:lstStyle/>
          <a:p>
            <a:r>
              <a:rPr lang="en-US" dirty="0"/>
              <a:t>How to Detect Errors?</a:t>
            </a:r>
          </a:p>
        </p:txBody>
      </p:sp>
      <p:sp>
        <p:nvSpPr>
          <p:cNvPr id="3" name="Content Placeholder 2"/>
          <p:cNvSpPr>
            <a:spLocks noGrp="1"/>
          </p:cNvSpPr>
          <p:nvPr>
            <p:ph idx="1"/>
          </p:nvPr>
        </p:nvSpPr>
        <p:spPr>
          <a:xfrm>
            <a:off x="838200" y="1077686"/>
            <a:ext cx="10515600" cy="5099277"/>
          </a:xfrm>
        </p:spPr>
        <p:txBody>
          <a:bodyPr>
            <a:normAutofit/>
          </a:bodyPr>
          <a:lstStyle/>
          <a:p>
            <a:pPr marL="457200" indent="-457200">
              <a:buFont typeface="+mj-lt"/>
              <a:buAutoNum type="arabicPeriod"/>
            </a:pPr>
            <a:r>
              <a:rPr lang="en-US" sz="2000" dirty="0"/>
              <a:t>Exhaustive scrutiny of self balancing system.</a:t>
            </a:r>
          </a:p>
          <a:p>
            <a:pPr marL="457200" indent="-457200">
              <a:buFont typeface="+mj-lt"/>
              <a:buAutoNum type="arabicPeriod"/>
            </a:pPr>
            <a:r>
              <a:rPr lang="en-US" sz="2000" dirty="0"/>
              <a:t>If accounts are not on self balancing then must be compared with trial balance</a:t>
            </a:r>
          </a:p>
          <a:p>
            <a:pPr marL="457200" indent="-457200">
              <a:buFont typeface="+mj-lt"/>
              <a:buAutoNum type="arabicPeriod"/>
            </a:pPr>
            <a:r>
              <a:rPr lang="en-US" sz="2000" dirty="0"/>
              <a:t>Journal and ledger comparison</a:t>
            </a:r>
          </a:p>
          <a:p>
            <a:pPr marL="457200" indent="-457200">
              <a:buFont typeface="+mj-lt"/>
              <a:buAutoNum type="arabicPeriod"/>
            </a:pPr>
            <a:r>
              <a:rPr lang="en-US" sz="2000" dirty="0"/>
              <a:t>Title of accounts in ledger and trial balance</a:t>
            </a:r>
          </a:p>
          <a:p>
            <a:pPr marL="457200" indent="-457200">
              <a:buFont typeface="+mj-lt"/>
              <a:buAutoNum type="arabicPeriod"/>
            </a:pPr>
            <a:r>
              <a:rPr lang="en-US" sz="2000" dirty="0"/>
              <a:t>List of subsidiary debtors and creditors be compared with control account in trial balance.</a:t>
            </a:r>
          </a:p>
          <a:p>
            <a:pPr marL="457200" indent="-457200">
              <a:buFont typeface="+mj-lt"/>
              <a:buAutoNum type="arabicPeriod"/>
            </a:pPr>
            <a:r>
              <a:rPr lang="en-US" sz="2000" dirty="0"/>
              <a:t>Comparison of current and previous trial balances</a:t>
            </a:r>
          </a:p>
          <a:p>
            <a:pPr marL="457200" indent="-457200">
              <a:buFont typeface="+mj-lt"/>
              <a:buAutoNum type="arabicPeriod"/>
            </a:pPr>
            <a:r>
              <a:rPr lang="en-US" sz="2000" dirty="0"/>
              <a:t>Doubtful figures must be checked carefully</a:t>
            </a:r>
          </a:p>
          <a:p>
            <a:pPr marL="457200" indent="-457200">
              <a:buFont typeface="+mj-lt"/>
              <a:buAutoNum type="arabicPeriod"/>
            </a:pPr>
            <a:r>
              <a:rPr lang="en-US" sz="2000" dirty="0"/>
              <a:t>Errors of slide and transposition must be considered</a:t>
            </a:r>
          </a:p>
          <a:p>
            <a:pPr marL="457200" indent="-457200">
              <a:buFont typeface="+mj-lt"/>
              <a:buAutoNum type="arabicPeriod"/>
            </a:pPr>
            <a:r>
              <a:rPr lang="en-US" sz="2000" dirty="0"/>
              <a:t>Difference divided by 2 may be due to wrong posting</a:t>
            </a:r>
          </a:p>
          <a:p>
            <a:pPr marL="457200" indent="-457200">
              <a:buFont typeface="+mj-lt"/>
              <a:buAutoNum type="arabicPeriod"/>
            </a:pPr>
            <a:r>
              <a:rPr lang="en-US" sz="2000" dirty="0"/>
              <a:t>Errors of transposition will be divisible by 9</a:t>
            </a:r>
          </a:p>
          <a:p>
            <a:pPr marL="457200" indent="-457200">
              <a:buFont typeface="+mj-lt"/>
              <a:buAutoNum type="arabicPeriod"/>
            </a:pPr>
            <a:r>
              <a:rPr lang="en-US" sz="2000" dirty="0"/>
              <a:t>Else a complete audit is required</a:t>
            </a:r>
          </a:p>
          <a:p>
            <a:pPr marL="457200" indent="-457200">
              <a:buFont typeface="+mj-lt"/>
              <a:buAutoNum type="arabicPeriod"/>
            </a:pPr>
            <a:endParaRPr lang="en-US" sz="2000" dirty="0"/>
          </a:p>
        </p:txBody>
      </p:sp>
    </p:spTree>
    <p:extLst>
      <p:ext uri="{BB962C8B-B14F-4D97-AF65-F5344CB8AC3E}">
        <p14:creationId xmlns:p14="http://schemas.microsoft.com/office/powerpoint/2010/main" val="13480959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62932"/>
          </a:xfrm>
        </p:spPr>
        <p:txBody>
          <a:bodyPr/>
          <a:lstStyle/>
          <a:p>
            <a:r>
              <a:rPr lang="en-US" dirty="0"/>
              <a:t>FRAUDS</a:t>
            </a:r>
          </a:p>
        </p:txBody>
      </p:sp>
      <p:sp>
        <p:nvSpPr>
          <p:cNvPr id="3" name="Content Placeholder 2"/>
          <p:cNvSpPr>
            <a:spLocks noGrp="1"/>
          </p:cNvSpPr>
          <p:nvPr>
            <p:ph idx="1"/>
          </p:nvPr>
        </p:nvSpPr>
        <p:spPr>
          <a:xfrm>
            <a:off x="838200" y="1077686"/>
            <a:ext cx="10515600" cy="5099277"/>
          </a:xfrm>
        </p:spPr>
        <p:txBody>
          <a:bodyPr>
            <a:normAutofit/>
          </a:bodyPr>
          <a:lstStyle/>
          <a:p>
            <a:pPr marL="457200" indent="-457200">
              <a:buFont typeface="+mj-lt"/>
              <a:buAutoNum type="arabicPeriod"/>
            </a:pPr>
            <a:r>
              <a:rPr lang="en-US" sz="2000" dirty="0"/>
              <a:t>Misappropriation of </a:t>
            </a:r>
          </a:p>
          <a:p>
            <a:pPr marL="914400" lvl="1" indent="-457200">
              <a:buFont typeface="+mj-lt"/>
              <a:buAutoNum type="arabicPeriod"/>
            </a:pPr>
            <a:r>
              <a:rPr lang="en-US" sz="1600" dirty="0"/>
              <a:t>Cash</a:t>
            </a:r>
          </a:p>
          <a:p>
            <a:pPr marL="1371600" lvl="2" indent="-457200">
              <a:buFont typeface="+mj-lt"/>
              <a:buAutoNum type="arabicPeriod"/>
            </a:pPr>
            <a:r>
              <a:rPr lang="en-US" sz="1200" dirty="0"/>
              <a:t>Theft of cash receipts and petty cash</a:t>
            </a:r>
          </a:p>
          <a:p>
            <a:pPr marL="1371600" lvl="2" indent="-457200">
              <a:buFont typeface="+mj-lt"/>
              <a:buAutoNum type="arabicPeriod"/>
            </a:pPr>
            <a:r>
              <a:rPr lang="en-US" sz="1200" dirty="0"/>
              <a:t>Theft of </a:t>
            </a:r>
            <a:r>
              <a:rPr lang="en-US" sz="1200" dirty="0" err="1"/>
              <a:t>cheques</a:t>
            </a:r>
            <a:r>
              <a:rPr lang="en-US" sz="1200" dirty="0"/>
              <a:t> and other negotiable instruments</a:t>
            </a:r>
          </a:p>
          <a:p>
            <a:pPr marL="1371600" lvl="2" indent="-457200">
              <a:buFont typeface="+mj-lt"/>
              <a:buAutoNum type="arabicPeriod"/>
            </a:pPr>
            <a:r>
              <a:rPr lang="en-US" sz="1200" dirty="0"/>
              <a:t>Payment made to fictitious creditors or workmen</a:t>
            </a:r>
          </a:p>
          <a:p>
            <a:pPr marL="1371600" lvl="2" indent="-457200">
              <a:buFont typeface="+mj-lt"/>
              <a:buAutoNum type="arabicPeriod"/>
            </a:pPr>
            <a:r>
              <a:rPr lang="en-US" sz="1200" dirty="0"/>
              <a:t>By Sales</a:t>
            </a:r>
          </a:p>
          <a:p>
            <a:pPr marL="1371600" lvl="2" indent="-457200">
              <a:buFont typeface="+mj-lt"/>
              <a:buAutoNum type="arabicPeriod"/>
            </a:pPr>
            <a:r>
              <a:rPr lang="en-US" sz="1200" dirty="0"/>
              <a:t>By Purchases</a:t>
            </a:r>
          </a:p>
          <a:p>
            <a:pPr marL="1371600" lvl="2" indent="-457200">
              <a:buFont typeface="+mj-lt"/>
              <a:buAutoNum type="arabicPeriod"/>
            </a:pPr>
            <a:r>
              <a:rPr lang="en-US" sz="1200" dirty="0"/>
              <a:t>By Receipt of Cash</a:t>
            </a:r>
          </a:p>
          <a:p>
            <a:pPr marL="1371600" lvl="2" indent="-457200">
              <a:buFont typeface="+mj-lt"/>
              <a:buAutoNum type="arabicPeriod"/>
            </a:pPr>
            <a:r>
              <a:rPr lang="en-US" sz="1200" dirty="0"/>
              <a:t>By Payments</a:t>
            </a:r>
          </a:p>
          <a:p>
            <a:pPr marL="914400" lvl="1" indent="-457200">
              <a:buFont typeface="+mj-lt"/>
              <a:buAutoNum type="arabicPeriod"/>
            </a:pPr>
            <a:r>
              <a:rPr lang="en-US" sz="1600" dirty="0"/>
              <a:t>Goods</a:t>
            </a:r>
          </a:p>
          <a:p>
            <a:pPr marL="1371600" lvl="2" indent="-457200">
              <a:buFont typeface="+mj-lt"/>
              <a:buAutoNum type="arabicPeriod"/>
            </a:pPr>
            <a:r>
              <a:rPr lang="en-US" sz="1200" dirty="0"/>
              <a:t>Actual Theft of stock</a:t>
            </a:r>
          </a:p>
          <a:p>
            <a:pPr marL="1371600" lvl="2" indent="-457200">
              <a:buFont typeface="+mj-lt"/>
              <a:buAutoNum type="arabicPeriod"/>
            </a:pPr>
            <a:r>
              <a:rPr lang="en-US" sz="1200" dirty="0"/>
              <a:t>Issue of fictitious credit knots</a:t>
            </a:r>
          </a:p>
          <a:p>
            <a:pPr marL="457200" indent="-457200">
              <a:buFont typeface="+mj-lt"/>
              <a:buAutoNum type="arabicPeriod"/>
            </a:pPr>
            <a:r>
              <a:rPr lang="en-US" sz="2000" dirty="0"/>
              <a:t>Manipulation of Accounts</a:t>
            </a:r>
          </a:p>
          <a:p>
            <a:pPr marL="914400" lvl="1" indent="-457200">
              <a:buFont typeface="+mj-lt"/>
              <a:buAutoNum type="arabicPeriod"/>
            </a:pPr>
            <a:r>
              <a:rPr lang="en-US" sz="1600" dirty="0"/>
              <a:t>Showing more profit then actual</a:t>
            </a:r>
          </a:p>
          <a:p>
            <a:pPr marL="914400" lvl="1" indent="-457200">
              <a:buFont typeface="+mj-lt"/>
              <a:buAutoNum type="arabicPeriod"/>
            </a:pPr>
            <a:r>
              <a:rPr lang="en-US" sz="1600" dirty="0"/>
              <a:t>Showing less profit then actual</a:t>
            </a:r>
          </a:p>
          <a:p>
            <a:pPr marL="914400" lvl="1" indent="-457200">
              <a:buFont typeface="+mj-lt"/>
              <a:buAutoNum type="arabicPeriod"/>
            </a:pPr>
            <a:endParaRPr lang="en-US" sz="1600" dirty="0"/>
          </a:p>
          <a:p>
            <a:pPr marL="457200" indent="-457200">
              <a:buFont typeface="+mj-lt"/>
              <a:buAutoNum type="arabicPeriod"/>
            </a:pPr>
            <a:endParaRPr lang="en-US" sz="2000" dirty="0"/>
          </a:p>
        </p:txBody>
      </p:sp>
    </p:spTree>
    <p:extLst>
      <p:ext uri="{BB962C8B-B14F-4D97-AF65-F5344CB8AC3E}">
        <p14:creationId xmlns:p14="http://schemas.microsoft.com/office/powerpoint/2010/main" val="38541692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62932"/>
          </a:xfrm>
        </p:spPr>
        <p:txBody>
          <a:bodyPr/>
          <a:lstStyle/>
          <a:p>
            <a:r>
              <a:rPr lang="en-US" dirty="0"/>
              <a:t>Advantages of Audit</a:t>
            </a:r>
          </a:p>
        </p:txBody>
      </p:sp>
      <p:sp>
        <p:nvSpPr>
          <p:cNvPr id="3" name="Content Placeholder 2"/>
          <p:cNvSpPr>
            <a:spLocks noGrp="1"/>
          </p:cNvSpPr>
          <p:nvPr>
            <p:ph idx="1"/>
          </p:nvPr>
        </p:nvSpPr>
        <p:spPr>
          <a:xfrm>
            <a:off x="838200" y="1077686"/>
            <a:ext cx="10515600" cy="5099277"/>
          </a:xfrm>
        </p:spPr>
        <p:txBody>
          <a:bodyPr>
            <a:normAutofit/>
          </a:bodyPr>
          <a:lstStyle/>
          <a:p>
            <a:pPr marL="457200" indent="-457200">
              <a:buFont typeface="+mj-lt"/>
              <a:buAutoNum type="arabicPeriod"/>
            </a:pPr>
            <a:r>
              <a:rPr lang="en-US" sz="2000" dirty="0"/>
              <a:t>For Business itself</a:t>
            </a:r>
          </a:p>
          <a:p>
            <a:pPr marL="457200" indent="-457200">
              <a:buFont typeface="+mj-lt"/>
              <a:buAutoNum type="arabicPeriod"/>
            </a:pPr>
            <a:r>
              <a:rPr lang="en-US" sz="2000" dirty="0"/>
              <a:t>For the Owner of Business</a:t>
            </a:r>
          </a:p>
          <a:p>
            <a:pPr marL="457200" indent="-457200">
              <a:buFont typeface="+mj-lt"/>
              <a:buAutoNum type="arabicPeriod"/>
            </a:pPr>
            <a:r>
              <a:rPr lang="en-US" sz="2000" dirty="0"/>
              <a:t>For Government</a:t>
            </a:r>
          </a:p>
          <a:p>
            <a:pPr marL="457200" indent="-457200">
              <a:buFont typeface="+mj-lt"/>
              <a:buAutoNum type="arabicPeriod"/>
            </a:pPr>
            <a:r>
              <a:rPr lang="en-US" sz="2000" dirty="0"/>
              <a:t>For Others</a:t>
            </a:r>
            <a:endParaRPr lang="en-US" sz="1600" dirty="0"/>
          </a:p>
          <a:p>
            <a:pPr marL="457200" indent="-457200">
              <a:buFont typeface="+mj-lt"/>
              <a:buAutoNum type="arabicPeriod"/>
            </a:pPr>
            <a:endParaRPr lang="en-US" sz="2000" dirty="0"/>
          </a:p>
        </p:txBody>
      </p:sp>
    </p:spTree>
    <p:extLst>
      <p:ext uri="{BB962C8B-B14F-4D97-AF65-F5344CB8AC3E}">
        <p14:creationId xmlns:p14="http://schemas.microsoft.com/office/powerpoint/2010/main" val="1226438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to Auditing</a:t>
            </a:r>
          </a:p>
        </p:txBody>
      </p:sp>
      <p:sp>
        <p:nvSpPr>
          <p:cNvPr id="3" name="Content Placeholder 2"/>
          <p:cNvSpPr>
            <a:spLocks noGrp="1"/>
          </p:cNvSpPr>
          <p:nvPr>
            <p:ph idx="1"/>
          </p:nvPr>
        </p:nvSpPr>
        <p:spPr/>
        <p:txBody>
          <a:bodyPr/>
          <a:lstStyle/>
          <a:p>
            <a:r>
              <a:rPr lang="en-US" dirty="0"/>
              <a:t>ISAs/IFRS/GAAPs</a:t>
            </a:r>
          </a:p>
          <a:p>
            <a:r>
              <a:rPr lang="en-US" dirty="0"/>
              <a:t>Generally Accepted Accounting Principles.</a:t>
            </a:r>
          </a:p>
          <a:p>
            <a:r>
              <a:rPr lang="en-US" dirty="0"/>
              <a:t>International Standards on Accounting/ International Financial Reporting Standers.</a:t>
            </a:r>
          </a:p>
          <a:p>
            <a:r>
              <a:rPr lang="en-US" dirty="0"/>
              <a:t>International Auditing Standards.</a:t>
            </a:r>
          </a:p>
        </p:txBody>
      </p:sp>
    </p:spTree>
    <p:extLst>
      <p:ext uri="{BB962C8B-B14F-4D97-AF65-F5344CB8AC3E}">
        <p14:creationId xmlns:p14="http://schemas.microsoft.com/office/powerpoint/2010/main" val="3055786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Origin/ Growth and Development of Auditing</a:t>
            </a:r>
          </a:p>
        </p:txBody>
      </p:sp>
      <p:sp>
        <p:nvSpPr>
          <p:cNvPr id="3" name="Content Placeholder 2"/>
          <p:cNvSpPr>
            <a:spLocks noGrp="1"/>
          </p:cNvSpPr>
          <p:nvPr>
            <p:ph idx="1"/>
          </p:nvPr>
        </p:nvSpPr>
        <p:spPr/>
        <p:txBody>
          <a:bodyPr/>
          <a:lstStyle/>
          <a:p>
            <a:r>
              <a:rPr lang="en-US" dirty="0"/>
              <a:t>18</a:t>
            </a:r>
            <a:r>
              <a:rPr lang="en-US" baseline="30000" dirty="0"/>
              <a:t>th</a:t>
            </a:r>
            <a:r>
              <a:rPr lang="en-US" dirty="0"/>
              <a:t> century due to industrial Revolution.</a:t>
            </a:r>
          </a:p>
          <a:p>
            <a:r>
              <a:rPr lang="en-US" dirty="0"/>
              <a:t>Auditing is more important for large business or corporate business.</a:t>
            </a:r>
          </a:p>
          <a:p>
            <a:r>
              <a:rPr lang="en-US" dirty="0"/>
              <a:t>In business where owners are separate from management</a:t>
            </a:r>
          </a:p>
          <a:p>
            <a:r>
              <a:rPr lang="en-US" dirty="0"/>
              <a:t>AUDIT= Latin word “</a:t>
            </a:r>
            <a:r>
              <a:rPr lang="en-US" dirty="0" err="1"/>
              <a:t>Audire</a:t>
            </a:r>
            <a:r>
              <a:rPr lang="en-US" dirty="0"/>
              <a:t>” which mean to </a:t>
            </a:r>
            <a:r>
              <a:rPr lang="en-US" b="1" dirty="0"/>
              <a:t>hear</a:t>
            </a:r>
          </a:p>
          <a:p>
            <a:r>
              <a:rPr lang="en-US" dirty="0"/>
              <a:t>Hearing technique is used even today in vouching.</a:t>
            </a:r>
          </a:p>
          <a:p>
            <a:r>
              <a:rPr lang="en-US" dirty="0"/>
              <a:t>Voucher is a documentary evidence in support of a transaction</a:t>
            </a:r>
          </a:p>
          <a:p>
            <a:r>
              <a:rPr lang="en-US" dirty="0"/>
              <a:t>Joint stock Companies. Are managed by specific Law and </a:t>
            </a:r>
            <a:r>
              <a:rPr lang="en-US" dirty="0" err="1"/>
              <a:t>aurhority</a:t>
            </a:r>
            <a:endParaRPr lang="en-US" dirty="0"/>
          </a:p>
        </p:txBody>
      </p:sp>
    </p:spTree>
    <p:extLst>
      <p:ext uri="{BB962C8B-B14F-4D97-AF65-F5344CB8AC3E}">
        <p14:creationId xmlns:p14="http://schemas.microsoft.com/office/powerpoint/2010/main" val="2420195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 of Auditing</a:t>
            </a:r>
          </a:p>
        </p:txBody>
      </p:sp>
      <p:sp>
        <p:nvSpPr>
          <p:cNvPr id="3" name="Content Placeholder 2"/>
          <p:cNvSpPr>
            <a:spLocks noGrp="1"/>
          </p:cNvSpPr>
          <p:nvPr>
            <p:ph idx="1"/>
          </p:nvPr>
        </p:nvSpPr>
        <p:spPr/>
        <p:txBody>
          <a:bodyPr/>
          <a:lstStyle/>
          <a:p>
            <a:r>
              <a:rPr lang="en-US" dirty="0"/>
              <a:t>Spicer and </a:t>
            </a:r>
            <a:r>
              <a:rPr lang="en-US" dirty="0" err="1"/>
              <a:t>pegler</a:t>
            </a:r>
            <a:r>
              <a:rPr lang="en-US" dirty="0"/>
              <a:t>:</a:t>
            </a:r>
          </a:p>
          <a:p>
            <a:pPr algn="just"/>
            <a:r>
              <a:rPr lang="en-US" dirty="0"/>
              <a:t>An audit may be said to be such an examination of the books, accounts and vouchers of a business as will enable the auditor to satisfy that the Balance Sheets are properly drawn up, as to give a true and fair  view of the state of the affairs of the business and wither the Profit and loss accounts gives a true and fair view of the profit or loss for the financial period according to the best of his information and the explanations given to him and as shown by the books, and if not, in what respects he is not satisfied.</a:t>
            </a:r>
          </a:p>
        </p:txBody>
      </p:sp>
    </p:spTree>
    <p:extLst>
      <p:ext uri="{BB962C8B-B14F-4D97-AF65-F5344CB8AC3E}">
        <p14:creationId xmlns:p14="http://schemas.microsoft.com/office/powerpoint/2010/main" val="225447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Montgomery:</a:t>
            </a:r>
          </a:p>
          <a:p>
            <a:r>
              <a:rPr lang="en-US" dirty="0"/>
              <a:t>“Auditing is a systematic examination of books and records of a business or other organization, in order to ascertain or verify and report upon the facts regarding its financial operations and results thereof”</a:t>
            </a:r>
          </a:p>
          <a:p>
            <a:r>
              <a:rPr lang="en-US" dirty="0"/>
              <a:t>Lawrence R. </a:t>
            </a:r>
            <a:r>
              <a:rPr lang="en-US" dirty="0" err="1"/>
              <a:t>Discksee</a:t>
            </a:r>
            <a:r>
              <a:rPr lang="en-US" dirty="0"/>
              <a:t>:</a:t>
            </a:r>
          </a:p>
          <a:p>
            <a:r>
              <a:rPr lang="en-US" dirty="0"/>
              <a:t>“ An audit is an examination of accounting records undertaken with a view to establishing whether they correctly and completely reflect the transactions to which they relate. In some instances it may be necessary to ascertain whether the transactions are supported by authority”</a:t>
            </a:r>
          </a:p>
        </p:txBody>
      </p:sp>
    </p:spTree>
    <p:extLst>
      <p:ext uri="{BB962C8B-B14F-4D97-AF65-F5344CB8AC3E}">
        <p14:creationId xmlns:p14="http://schemas.microsoft.com/office/powerpoint/2010/main" val="3835355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Summery of definitions</a:t>
            </a:r>
          </a:p>
        </p:txBody>
      </p:sp>
      <p:sp>
        <p:nvSpPr>
          <p:cNvPr id="3" name="Content Placeholder 2"/>
          <p:cNvSpPr>
            <a:spLocks noGrp="1"/>
          </p:cNvSpPr>
          <p:nvPr>
            <p:ph idx="1"/>
          </p:nvPr>
        </p:nvSpPr>
        <p:spPr/>
        <p:txBody>
          <a:bodyPr>
            <a:normAutofit lnSpcReduction="10000"/>
          </a:bodyPr>
          <a:lstStyle/>
          <a:p>
            <a:pPr marL="457200" indent="-457200">
              <a:buFont typeface="+mj-lt"/>
              <a:buAutoNum type="arabicPeriod"/>
            </a:pPr>
            <a:r>
              <a:rPr lang="en-US" sz="2000" dirty="0"/>
              <a:t>An intelligent and critical examination of the books of accounts of business, which:</a:t>
            </a:r>
          </a:p>
          <a:p>
            <a:pPr marL="457200" indent="-457200">
              <a:buFont typeface="+mj-lt"/>
              <a:buAutoNum type="arabicPeriod"/>
            </a:pPr>
            <a:r>
              <a:rPr lang="en-US" sz="2000" dirty="0"/>
              <a:t>Is done by an independent person or body of persons qualified for the job.</a:t>
            </a:r>
          </a:p>
          <a:p>
            <a:pPr marL="457200" indent="-457200">
              <a:buFont typeface="+mj-lt"/>
              <a:buAutoNum type="arabicPeriod"/>
            </a:pPr>
            <a:r>
              <a:rPr lang="en-US" sz="2000" dirty="0"/>
              <a:t>With the help of vouchers, documents, information and explanations received from the authorities, so that</a:t>
            </a:r>
          </a:p>
          <a:p>
            <a:pPr marL="457200" indent="-457200">
              <a:buFont typeface="+mj-lt"/>
              <a:buAutoNum type="arabicPeriod"/>
            </a:pPr>
            <a:r>
              <a:rPr lang="en-US" sz="2000" dirty="0"/>
              <a:t>The auditor may satisfy himself with the authenticity of financial accounts prepared for a fixed term and ultimately report that:</a:t>
            </a:r>
          </a:p>
          <a:p>
            <a:pPr marL="914400" lvl="1" indent="-457200">
              <a:buFont typeface="+mj-lt"/>
              <a:buAutoNum type="alphaLcParenR"/>
            </a:pPr>
            <a:r>
              <a:rPr lang="en-US" sz="1600" dirty="0"/>
              <a:t>The Balance sheet exhibits true and fair view of the state of affirms of the concern</a:t>
            </a:r>
          </a:p>
          <a:p>
            <a:pPr marL="914400" lvl="1" indent="-457200">
              <a:buFont typeface="+mj-lt"/>
              <a:buAutoNum type="alphaLcParenR"/>
            </a:pPr>
            <a:r>
              <a:rPr lang="en-US" sz="1600" dirty="0"/>
              <a:t>The Profit and loss account revels the true and fair view of the profit or loss for the financial period, and</a:t>
            </a:r>
          </a:p>
          <a:p>
            <a:pPr marL="914400" lvl="1" indent="-457200">
              <a:buFont typeface="+mj-lt"/>
              <a:buAutoNum type="alphaLcParenR"/>
            </a:pPr>
            <a:r>
              <a:rPr lang="en-US" sz="1600" dirty="0"/>
              <a:t>The accounts have been prepared in conformity with law.</a:t>
            </a:r>
          </a:p>
        </p:txBody>
      </p:sp>
    </p:spTree>
    <p:extLst>
      <p:ext uri="{BB962C8B-B14F-4D97-AF65-F5344CB8AC3E}">
        <p14:creationId xmlns:p14="http://schemas.microsoft.com/office/powerpoint/2010/main" val="1672572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Scope of Audit</a:t>
            </a:r>
          </a:p>
        </p:txBody>
      </p:sp>
      <p:sp>
        <p:nvSpPr>
          <p:cNvPr id="3" name="Content Placeholder 2"/>
          <p:cNvSpPr>
            <a:spLocks noGrp="1"/>
          </p:cNvSpPr>
          <p:nvPr>
            <p:ph idx="1"/>
          </p:nvPr>
        </p:nvSpPr>
        <p:spPr/>
        <p:txBody>
          <a:bodyPr/>
          <a:lstStyle/>
          <a:p>
            <a:r>
              <a:rPr lang="en-US" dirty="0"/>
              <a:t>Check the arithmetical accuracy of the accounts.</a:t>
            </a:r>
          </a:p>
          <a:p>
            <a:r>
              <a:rPr lang="en-US" dirty="0"/>
              <a:t>Check the books of accounts with source documents.</a:t>
            </a:r>
          </a:p>
          <a:p>
            <a:r>
              <a:rPr lang="en-US" dirty="0"/>
              <a:t>Check the authorization of the transactions from vouchers, correspondence and minute books.</a:t>
            </a:r>
          </a:p>
          <a:p>
            <a:r>
              <a:rPr lang="en-US" dirty="0"/>
              <a:t>Verification of asset and liabilities</a:t>
            </a:r>
          </a:p>
          <a:p>
            <a:r>
              <a:rPr lang="en-US" dirty="0"/>
              <a:t>Reporting to the client on basis of his finding.</a:t>
            </a:r>
          </a:p>
        </p:txBody>
      </p:sp>
    </p:spTree>
    <p:extLst>
      <p:ext uri="{BB962C8B-B14F-4D97-AF65-F5344CB8AC3E}">
        <p14:creationId xmlns:p14="http://schemas.microsoft.com/office/powerpoint/2010/main" val="1907475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Book-keeping, Accounting and Auditing</a:t>
            </a:r>
          </a:p>
        </p:txBody>
      </p:sp>
      <p:sp>
        <p:nvSpPr>
          <p:cNvPr id="3" name="Content Placeholder 2"/>
          <p:cNvSpPr>
            <a:spLocks noGrp="1"/>
          </p:cNvSpPr>
          <p:nvPr>
            <p:ph idx="1"/>
          </p:nvPr>
        </p:nvSpPr>
        <p:spPr>
          <a:xfrm>
            <a:off x="755073" y="1338735"/>
            <a:ext cx="10515600" cy="5145191"/>
          </a:xfrm>
        </p:spPr>
        <p:txBody>
          <a:bodyPr>
            <a:normAutofit fontScale="92500" lnSpcReduction="20000"/>
          </a:bodyPr>
          <a:lstStyle/>
          <a:p>
            <a:r>
              <a:rPr lang="en-US" dirty="0"/>
              <a:t>Book-keeping</a:t>
            </a:r>
          </a:p>
          <a:p>
            <a:pPr marL="971550" lvl="1" indent="-514350">
              <a:buFont typeface="+mj-lt"/>
              <a:buAutoNum type="arabicPeriod"/>
            </a:pPr>
            <a:r>
              <a:rPr lang="en-US" dirty="0" err="1"/>
              <a:t>Journalization</a:t>
            </a:r>
            <a:endParaRPr lang="en-US" dirty="0"/>
          </a:p>
          <a:p>
            <a:pPr marL="971550" lvl="1" indent="-514350">
              <a:buFont typeface="+mj-lt"/>
              <a:buAutoNum type="arabicPeriod"/>
            </a:pPr>
            <a:r>
              <a:rPr lang="en-US" dirty="0"/>
              <a:t>Posting in to ledger</a:t>
            </a:r>
          </a:p>
          <a:p>
            <a:pPr marL="971550" lvl="1" indent="-514350">
              <a:buFont typeface="+mj-lt"/>
              <a:buAutoNum type="arabicPeriod"/>
            </a:pPr>
            <a:r>
              <a:rPr lang="en-US" dirty="0"/>
              <a:t>Costing of ledger</a:t>
            </a:r>
          </a:p>
          <a:p>
            <a:pPr marL="971550" lvl="1" indent="-514350">
              <a:buFont typeface="+mj-lt"/>
              <a:buAutoNum type="arabicPeriod"/>
            </a:pPr>
            <a:r>
              <a:rPr lang="en-US" dirty="0"/>
              <a:t>Balancing of ledger</a:t>
            </a:r>
          </a:p>
          <a:p>
            <a:r>
              <a:rPr lang="en-US" dirty="0"/>
              <a:t>Accounting:</a:t>
            </a:r>
          </a:p>
          <a:p>
            <a:pPr lvl="1"/>
            <a:r>
              <a:rPr lang="en-US" dirty="0"/>
              <a:t>Checking the work of book keeper</a:t>
            </a:r>
          </a:p>
          <a:p>
            <a:pPr lvl="1"/>
            <a:r>
              <a:rPr lang="en-US" dirty="0"/>
              <a:t>Preparation of trial balance</a:t>
            </a:r>
          </a:p>
          <a:p>
            <a:pPr lvl="1"/>
            <a:r>
              <a:rPr lang="en-US" dirty="0"/>
              <a:t>Preparation of trading and profit and loss account</a:t>
            </a:r>
          </a:p>
          <a:p>
            <a:pPr lvl="1"/>
            <a:r>
              <a:rPr lang="en-US" dirty="0"/>
              <a:t>Preparation of Balance sheet</a:t>
            </a:r>
          </a:p>
          <a:p>
            <a:pPr lvl="1"/>
            <a:r>
              <a:rPr lang="en-US" dirty="0"/>
              <a:t>Passing the rectification entries</a:t>
            </a:r>
          </a:p>
          <a:p>
            <a:r>
              <a:rPr lang="en-US" dirty="0"/>
              <a:t>Auditing:</a:t>
            </a:r>
          </a:p>
          <a:p>
            <a:pPr lvl="1"/>
            <a:r>
              <a:rPr lang="en-US" dirty="0"/>
              <a:t>Checking the work done by the accountant</a:t>
            </a:r>
          </a:p>
          <a:p>
            <a:pPr lvl="1"/>
            <a:r>
              <a:rPr lang="en-US" dirty="0"/>
              <a:t>Report thereon</a:t>
            </a:r>
          </a:p>
        </p:txBody>
      </p:sp>
    </p:spTree>
    <p:extLst>
      <p:ext uri="{BB962C8B-B14F-4D97-AF65-F5344CB8AC3E}">
        <p14:creationId xmlns:p14="http://schemas.microsoft.com/office/powerpoint/2010/main" val="1507401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62932"/>
          </a:xfrm>
        </p:spPr>
        <p:txBody>
          <a:bodyPr/>
          <a:lstStyle/>
          <a:p>
            <a:r>
              <a:rPr lang="en-US" dirty="0"/>
              <a:t>Function of Auditing</a:t>
            </a:r>
          </a:p>
        </p:txBody>
      </p:sp>
      <p:sp>
        <p:nvSpPr>
          <p:cNvPr id="3" name="Content Placeholder 2"/>
          <p:cNvSpPr>
            <a:spLocks noGrp="1"/>
          </p:cNvSpPr>
          <p:nvPr>
            <p:ph idx="1"/>
          </p:nvPr>
        </p:nvSpPr>
        <p:spPr>
          <a:xfrm>
            <a:off x="838200" y="1077686"/>
            <a:ext cx="10515600" cy="5099277"/>
          </a:xfrm>
        </p:spPr>
        <p:txBody>
          <a:bodyPr>
            <a:normAutofit/>
          </a:bodyPr>
          <a:lstStyle/>
          <a:p>
            <a:pPr marL="457200" indent="-457200">
              <a:buFont typeface="+mj-lt"/>
              <a:buAutoNum type="arabicPeriod"/>
            </a:pPr>
            <a:r>
              <a:rPr lang="en-US" sz="2000" dirty="0"/>
              <a:t>Reviewing the system of accounting and internal control</a:t>
            </a:r>
          </a:p>
          <a:p>
            <a:pPr marL="457200" indent="-457200">
              <a:buFont typeface="+mj-lt"/>
              <a:buAutoNum type="arabicPeriod"/>
            </a:pPr>
            <a:r>
              <a:rPr lang="en-US" sz="2000" dirty="0"/>
              <a:t>Reviewing the system and procedures of business</a:t>
            </a:r>
          </a:p>
          <a:p>
            <a:pPr marL="457200" indent="-457200">
              <a:buFont typeface="+mj-lt"/>
              <a:buAutoNum type="arabicPeriod"/>
            </a:pPr>
            <a:r>
              <a:rPr lang="en-US" sz="2000" dirty="0"/>
              <a:t>Examining documentary evidence to determine authenticity, validity and accuracy of recording of business transactions.</a:t>
            </a:r>
          </a:p>
          <a:p>
            <a:pPr marL="457200" indent="-457200">
              <a:buFont typeface="+mj-lt"/>
              <a:buAutoNum type="arabicPeriod"/>
            </a:pPr>
            <a:r>
              <a:rPr lang="en-US" sz="2000" dirty="0"/>
              <a:t>Ensuring both arithmetical as well as real and substantial accuracy.</a:t>
            </a:r>
          </a:p>
          <a:p>
            <a:pPr marL="457200" indent="-457200">
              <a:buFont typeface="+mj-lt"/>
              <a:buAutoNum type="arabicPeriod"/>
            </a:pPr>
            <a:r>
              <a:rPr lang="en-US" sz="2000" dirty="0"/>
              <a:t>Verification of title, existence and valuation of assets.</a:t>
            </a:r>
          </a:p>
          <a:p>
            <a:pPr marL="457200" indent="-457200">
              <a:buFont typeface="+mj-lt"/>
              <a:buAutoNum type="arabicPeriod"/>
            </a:pPr>
            <a:r>
              <a:rPr lang="en-US" sz="2000" dirty="0"/>
              <a:t>Ensuring proper distinction between Capital and revenue receipts and payments.</a:t>
            </a:r>
          </a:p>
          <a:p>
            <a:pPr marL="457200" indent="-457200">
              <a:buFont typeface="+mj-lt"/>
              <a:buAutoNum type="arabicPeriod"/>
            </a:pPr>
            <a:r>
              <a:rPr lang="en-US" sz="2000" dirty="0"/>
              <a:t>Reporting to the appropriate persons on the truth and fairness of the accounts, and </a:t>
            </a:r>
          </a:p>
          <a:p>
            <a:pPr marL="457200" indent="-457200">
              <a:buFont typeface="+mj-lt"/>
              <a:buAutoNum type="arabicPeriod"/>
            </a:pPr>
            <a:r>
              <a:rPr lang="en-US" sz="2000" dirty="0"/>
              <a:t>Ensuring that the accounts prepared comply with all the statutory requirements.</a:t>
            </a:r>
          </a:p>
        </p:txBody>
      </p:sp>
    </p:spTree>
    <p:extLst>
      <p:ext uri="{BB962C8B-B14F-4D97-AF65-F5344CB8AC3E}">
        <p14:creationId xmlns:p14="http://schemas.microsoft.com/office/powerpoint/2010/main" val="1532802943"/>
      </p:ext>
    </p:extLst>
  </p:cSld>
  <p:clrMapOvr>
    <a:masterClrMapping/>
  </p:clrMapOvr>
</p:sld>
</file>

<file path=ppt/theme/theme1.xml><?xml version="1.0" encoding="utf-8"?>
<a:theme xmlns:a="http://schemas.openxmlformats.org/drawingml/2006/main" name="Stack of books design template">
  <a:themeElements>
    <a:clrScheme name="Stack of books desig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ck of books design template">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Stack of books desig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ck of books design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ck of books design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ck of books design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ck of books design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ck of books design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ck of books design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ck of books design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ck of books design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ck of books design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ck of books design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ck of books design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Audit4</Template>
  <TotalTime>320</TotalTime>
  <Words>1070</Words>
  <Application>Microsoft Office PowerPoint</Application>
  <PresentationFormat>Widescreen</PresentationFormat>
  <Paragraphs>133</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Century Gothic</vt:lpstr>
      <vt:lpstr>Stack of books design template</vt:lpstr>
      <vt:lpstr>Auditing-1 INTRODCTION</vt:lpstr>
      <vt:lpstr>Introduction to Auditing</vt:lpstr>
      <vt:lpstr>Origin/ Growth and Development of Auditing</vt:lpstr>
      <vt:lpstr>Definition of Auditing</vt:lpstr>
      <vt:lpstr>PowerPoint Presentation</vt:lpstr>
      <vt:lpstr>Summery of definitions</vt:lpstr>
      <vt:lpstr>Scope of Audit</vt:lpstr>
      <vt:lpstr>Book-keeping, Accounting and Auditing</vt:lpstr>
      <vt:lpstr>Function of Auditing</vt:lpstr>
      <vt:lpstr>Qualities of An Auditor </vt:lpstr>
      <vt:lpstr>Qualities of An Auditor </vt:lpstr>
      <vt:lpstr>Objects of an audit (Primary)</vt:lpstr>
      <vt:lpstr>Objects of an audit (Secondary)</vt:lpstr>
      <vt:lpstr>How to Detect Errors?</vt:lpstr>
      <vt:lpstr>FRAUDS</vt:lpstr>
      <vt:lpstr>Advantages of Audit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Auditing</dc:title>
  <dc:creator>Shahid Mahmood</dc:creator>
  <cp:lastModifiedBy>Shahid Mahmood</cp:lastModifiedBy>
  <cp:revision>18</cp:revision>
  <dcterms:created xsi:type="dcterms:W3CDTF">2020-11-09T07:29:14Z</dcterms:created>
  <dcterms:modified xsi:type="dcterms:W3CDTF">2021-01-15T12:10:12Z</dcterms:modified>
</cp:coreProperties>
</file>