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Infusion</a:t>
            </a:r>
          </a:p>
          <a:p>
            <a:r>
              <a:rPr lang="en-US" dirty="0" smtClean="0"/>
              <a:t>Tincture</a:t>
            </a:r>
          </a:p>
          <a:p>
            <a:r>
              <a:rPr lang="en-US" dirty="0" smtClean="0"/>
              <a:t>Essential oil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6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Ginkgo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0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smtClean="0"/>
              <a:t>Ginkgo </a:t>
            </a:r>
            <a:r>
              <a:rPr lang="en-US" i="1" dirty="0" err="1" smtClean="0"/>
              <a:t>biloba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Ginkgoaceae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259" y="2497696"/>
            <a:ext cx="7440569" cy="352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395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to China</a:t>
            </a:r>
          </a:p>
          <a:p>
            <a:r>
              <a:rPr lang="en-US" dirty="0" smtClean="0"/>
              <a:t>Extensively grown in China</a:t>
            </a:r>
          </a:p>
          <a:p>
            <a:r>
              <a:rPr lang="en-US" dirty="0" smtClean="0"/>
              <a:t>France</a:t>
            </a:r>
          </a:p>
          <a:p>
            <a:r>
              <a:rPr lang="en-US" dirty="0" smtClean="0"/>
              <a:t>South Carolina</a:t>
            </a:r>
          </a:p>
          <a:p>
            <a:r>
              <a:rPr lang="en-US" dirty="0" smtClean="0"/>
              <a:t>Leaves &amp; fruits are harvested in autumn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67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Flavonoids</a:t>
            </a:r>
          </a:p>
          <a:p>
            <a:r>
              <a:rPr lang="en-US" dirty="0" err="1" smtClean="0"/>
              <a:t>Ginkgolides</a:t>
            </a:r>
            <a:endParaRPr lang="en-US" dirty="0" smtClean="0"/>
          </a:p>
          <a:p>
            <a:r>
              <a:rPr lang="en-US" dirty="0" err="1" smtClean="0"/>
              <a:t>Bilobalides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5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Circulatory stimulant &amp; tonic</a:t>
            </a:r>
          </a:p>
          <a:p>
            <a:r>
              <a:rPr lang="en-US" dirty="0" err="1" smtClean="0"/>
              <a:t>Antiasthamic</a:t>
            </a:r>
            <a:endParaRPr lang="en-US" dirty="0" smtClean="0"/>
          </a:p>
          <a:p>
            <a:r>
              <a:rPr lang="en-US" dirty="0" smtClean="0"/>
              <a:t>Antispasmodic</a:t>
            </a:r>
          </a:p>
          <a:p>
            <a:r>
              <a:rPr lang="en-US" dirty="0" smtClean="0"/>
              <a:t>Antiallergenic</a:t>
            </a:r>
          </a:p>
          <a:p>
            <a:r>
              <a:rPr lang="en-US" dirty="0" smtClean="0"/>
              <a:t>Anti-inflammatory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0948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Circulation improves (1960)</a:t>
            </a:r>
          </a:p>
          <a:p>
            <a:r>
              <a:rPr lang="en-US" dirty="0" smtClean="0"/>
              <a:t>Anti-inflammatory Action</a:t>
            </a:r>
          </a:p>
          <a:p>
            <a:r>
              <a:rPr lang="en-US" dirty="0" smtClean="0"/>
              <a:t>Platelet activating factor (Inhibit PAF leads to blood clot)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20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China relieve wheezing, to treat vaginal discharge for weak bladder, for Asthma</a:t>
            </a:r>
          </a:p>
          <a:p>
            <a:r>
              <a:rPr lang="en-US" dirty="0" smtClean="0"/>
              <a:t>In Western for improved circulation, anti-allergenic &amp; anti-inflammatory, asthma</a:t>
            </a:r>
          </a:p>
          <a:p>
            <a:r>
              <a:rPr lang="en-US" dirty="0" smtClean="0"/>
              <a:t>Taken by millions of people in middle age onward to improve cerebral circulation memory &amp; reduce risks of stroke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924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Fresh and Dried Leaves</a:t>
            </a:r>
          </a:p>
          <a:p>
            <a:endParaRPr lang="en-US" sz="2800" dirty="0" smtClean="0"/>
          </a:p>
          <a:p>
            <a:r>
              <a:rPr lang="en-US" sz="2800" dirty="0" smtClean="0"/>
              <a:t>Seeds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4089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Tincture</a:t>
            </a:r>
          </a:p>
          <a:p>
            <a:r>
              <a:rPr lang="en-US" dirty="0" smtClean="0"/>
              <a:t>Decoction</a:t>
            </a:r>
          </a:p>
          <a:p>
            <a:r>
              <a:rPr lang="en-US" dirty="0" smtClean="0"/>
              <a:t>Tablets</a:t>
            </a:r>
          </a:p>
          <a:p>
            <a:r>
              <a:rPr lang="en-US" dirty="0" smtClean="0"/>
              <a:t>Fluid extract (leaves)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0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Clove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25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smtClean="0"/>
              <a:t>Eugenia </a:t>
            </a:r>
            <a:r>
              <a:rPr lang="en-US" i="1" dirty="0" err="1" smtClean="0"/>
              <a:t>carophyllata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Myrtaceae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910" y="2568798"/>
            <a:ext cx="7349009" cy="3459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4851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to </a:t>
            </a:r>
            <a:r>
              <a:rPr lang="en-US" dirty="0" err="1" smtClean="0"/>
              <a:t>Molucca</a:t>
            </a:r>
            <a:r>
              <a:rPr lang="en-US" dirty="0" smtClean="0"/>
              <a:t> Island (</a:t>
            </a:r>
            <a:r>
              <a:rPr lang="en-US" dirty="0" err="1" smtClean="0"/>
              <a:t>Indonessia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Now extensively grown in Tanzania</a:t>
            </a:r>
          </a:p>
          <a:p>
            <a:r>
              <a:rPr lang="en-US" dirty="0" smtClean="0"/>
              <a:t>Madagascar</a:t>
            </a:r>
          </a:p>
          <a:p>
            <a:r>
              <a:rPr lang="en-US" dirty="0" smtClean="0"/>
              <a:t>West India</a:t>
            </a:r>
          </a:p>
          <a:p>
            <a:r>
              <a:rPr lang="en-US" dirty="0" smtClean="0"/>
              <a:t>Brazil</a:t>
            </a:r>
          </a:p>
          <a:p>
            <a:r>
              <a:rPr lang="en-US" dirty="0" smtClean="0"/>
              <a:t>Twice a year unopened flowers are picked and dried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103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Volatile Oil (</a:t>
            </a:r>
            <a:r>
              <a:rPr lang="en-US" dirty="0" err="1" smtClean="0"/>
              <a:t>eugenol</a:t>
            </a:r>
            <a:r>
              <a:rPr lang="en-US" dirty="0" smtClean="0"/>
              <a:t> 85%), acetyl </a:t>
            </a:r>
            <a:r>
              <a:rPr lang="en-US" dirty="0" err="1" smtClean="0"/>
              <a:t>eugnol</a:t>
            </a:r>
            <a:r>
              <a:rPr lang="en-US" dirty="0" smtClean="0"/>
              <a:t>, methyl salicylate, </a:t>
            </a:r>
            <a:r>
              <a:rPr lang="en-US" dirty="0" err="1" smtClean="0"/>
              <a:t>pinene</a:t>
            </a:r>
            <a:r>
              <a:rPr lang="en-US" dirty="0" smtClean="0"/>
              <a:t>, vanillin</a:t>
            </a:r>
          </a:p>
          <a:p>
            <a:r>
              <a:rPr lang="en-US" dirty="0" smtClean="0"/>
              <a:t>Gum</a:t>
            </a:r>
          </a:p>
          <a:p>
            <a:r>
              <a:rPr lang="en-US" dirty="0" smtClean="0"/>
              <a:t>Tannins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8584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endParaRPr lang="en-US" dirty="0" smtClean="0"/>
          </a:p>
          <a:p>
            <a:r>
              <a:rPr lang="en-US" dirty="0" smtClean="0"/>
              <a:t>Antiseptic</a:t>
            </a:r>
          </a:p>
          <a:p>
            <a:r>
              <a:rPr lang="en-US" dirty="0" smtClean="0"/>
              <a:t>Carminative</a:t>
            </a:r>
          </a:p>
          <a:p>
            <a:r>
              <a:rPr lang="en-US" dirty="0" smtClean="0"/>
              <a:t>Stimulant</a:t>
            </a:r>
          </a:p>
          <a:p>
            <a:r>
              <a:rPr lang="en-US" dirty="0" smtClean="0"/>
              <a:t>Analgesic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Prevents vomiting</a:t>
            </a:r>
            <a:endParaRPr lang="en-US" dirty="0"/>
          </a:p>
          <a:p>
            <a:r>
              <a:rPr lang="en-US" dirty="0" smtClean="0"/>
              <a:t>Antispasmodic</a:t>
            </a:r>
          </a:p>
          <a:p>
            <a:r>
              <a:rPr lang="en-US" dirty="0" smtClean="0"/>
              <a:t>Eliminates parasites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596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Proved in Argentinian research in 1994, volatile oil as strong antibacterial</a:t>
            </a:r>
            <a:r>
              <a:rPr lang="en-US" sz="2800" dirty="0"/>
              <a:t> </a:t>
            </a:r>
            <a:r>
              <a:rPr lang="en-US" sz="2800" dirty="0" smtClean="0"/>
              <a:t>and antiseptic used in toothache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6045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Ancient all purpose remedy</a:t>
            </a:r>
          </a:p>
          <a:p>
            <a:r>
              <a:rPr lang="en-US" dirty="0" smtClean="0"/>
              <a:t>Antiseptic (Malaria, cholera, T.B)</a:t>
            </a:r>
          </a:p>
          <a:p>
            <a:r>
              <a:rPr lang="en-US" dirty="0" smtClean="0"/>
              <a:t>Antispasmodic</a:t>
            </a:r>
          </a:p>
          <a:p>
            <a:r>
              <a:rPr lang="en-US" dirty="0" smtClean="0"/>
              <a:t>Mind &amp; body stimulant (Aphrodisiac in India &amp; West)</a:t>
            </a:r>
          </a:p>
          <a:p>
            <a:r>
              <a:rPr lang="en-US" dirty="0" smtClean="0"/>
              <a:t>Treats acne, skin ulcers, sores, mosquito repellent, mouth wash and toothache.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107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Flower buds (Dried)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0933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</TotalTime>
  <Words>268</Words>
  <Application>Microsoft Office PowerPoint</Application>
  <PresentationFormat>On-screen Show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HORT 308</vt:lpstr>
      <vt:lpstr>Clove</vt:lpstr>
      <vt:lpstr>B.N Eugenia carophyllata Family:  Myrtaceae</vt:lpstr>
      <vt:lpstr>Habitat &amp; Cultivation</vt:lpstr>
      <vt:lpstr>Key Constituents</vt:lpstr>
      <vt:lpstr>Key Actions</vt:lpstr>
      <vt:lpstr>Research</vt:lpstr>
      <vt:lpstr>Traditional &amp; Current Uses</vt:lpstr>
      <vt:lpstr>Parts used</vt:lpstr>
      <vt:lpstr>Key Preparations</vt:lpstr>
      <vt:lpstr>Ginkgo</vt:lpstr>
      <vt:lpstr>B.N Ginkgo biloba Family:  Ginkgoaceae</vt:lpstr>
      <vt:lpstr>Habitat &amp; Cultivation</vt:lpstr>
      <vt:lpstr>Key Constituents</vt:lpstr>
      <vt:lpstr>Key Actions</vt:lpstr>
      <vt:lpstr>Research</vt:lpstr>
      <vt:lpstr>Traditional &amp; Current Uses</vt:lpstr>
      <vt:lpstr>Parts Used</vt:lpstr>
      <vt:lpstr>Key Preparations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10</cp:revision>
  <dcterms:created xsi:type="dcterms:W3CDTF">2020-04-16T15:20:31Z</dcterms:created>
  <dcterms:modified xsi:type="dcterms:W3CDTF">2020-04-16T16:08:57Z</dcterms:modified>
</cp:coreProperties>
</file>