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6" r:id="rId2"/>
    <p:sldId id="256" r:id="rId3"/>
    <p:sldId id="265" r:id="rId4"/>
    <p:sldId id="264" r:id="rId5"/>
    <p:sldId id="266" r:id="rId6"/>
    <p:sldId id="267" r:id="rId7"/>
    <p:sldId id="268" r:id="rId8"/>
    <p:sldId id="262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59" r:id="rId22"/>
    <p:sldId id="260" r:id="rId23"/>
    <p:sldId id="287" r:id="rId24"/>
    <p:sldId id="261" r:id="rId25"/>
    <p:sldId id="289" r:id="rId26"/>
    <p:sldId id="263" r:id="rId27"/>
    <p:sldId id="282" r:id="rId28"/>
    <p:sldId id="283" r:id="rId29"/>
    <p:sldId id="284" r:id="rId30"/>
    <p:sldId id="285" r:id="rId31"/>
    <p:sldId id="257" r:id="rId32"/>
    <p:sldId id="25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E031D-98C7-4443-BF7A-34E93B204DB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791E9-884E-49D6-BCBA-B3509CF0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5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791E9-884E-49D6-BCBA-B3509CF0A9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70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89D3-D5AD-419E-B41A-DDD9AB26AD3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7600-1E91-48D3-84CF-67129B5A5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89D3-D5AD-419E-B41A-DDD9AB26AD3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7600-1E91-48D3-84CF-67129B5A5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5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89D3-D5AD-419E-B41A-DDD9AB26AD3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7600-1E91-48D3-84CF-67129B5A5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3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89D3-D5AD-419E-B41A-DDD9AB26AD3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7600-1E91-48D3-84CF-67129B5A5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4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89D3-D5AD-419E-B41A-DDD9AB26AD3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7600-1E91-48D3-84CF-67129B5A5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1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89D3-D5AD-419E-B41A-DDD9AB26AD3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7600-1E91-48D3-84CF-67129B5A5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2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89D3-D5AD-419E-B41A-DDD9AB26AD3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7600-1E91-48D3-84CF-67129B5A5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7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89D3-D5AD-419E-B41A-DDD9AB26AD3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7600-1E91-48D3-84CF-67129B5A5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6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89D3-D5AD-419E-B41A-DDD9AB26AD3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7600-1E91-48D3-84CF-67129B5A5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3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89D3-D5AD-419E-B41A-DDD9AB26AD3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7600-1E91-48D3-84CF-67129B5A5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89D3-D5AD-419E-B41A-DDD9AB26AD3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7600-1E91-48D3-84CF-67129B5A5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2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C89D3-D5AD-419E-B41A-DDD9AB26AD3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27600-1E91-48D3-84CF-67129B5A5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8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80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726" y="365124"/>
            <a:ext cx="11766885" cy="62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21" y="365124"/>
            <a:ext cx="11935325" cy="597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580" y="365125"/>
            <a:ext cx="11466094" cy="593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706" y="365124"/>
            <a:ext cx="10960768" cy="625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5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52662"/>
            <a:ext cx="10768263" cy="637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04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484" y="264696"/>
            <a:ext cx="10788316" cy="622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93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263" y="365125"/>
            <a:ext cx="11141241" cy="618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38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65125"/>
            <a:ext cx="11369842" cy="624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0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832" y="264695"/>
            <a:ext cx="10876547" cy="626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11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737" y="365124"/>
            <a:ext cx="10960767" cy="620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0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221"/>
            <a:ext cx="12320337" cy="677377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utoShape 2" descr="Lymphoma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-45719" y="1122363"/>
            <a:ext cx="45719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365124"/>
            <a:ext cx="10804358" cy="614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10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980" y="168442"/>
            <a:ext cx="11069052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22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506" y="144379"/>
            <a:ext cx="11574378" cy="603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8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NHL; IT  COMPRISES OF 6% OF</a:t>
            </a:r>
            <a:r>
              <a:rPr lang="en-US" dirty="0"/>
              <a:t> </a:t>
            </a:r>
            <a:r>
              <a:rPr lang="en-US" dirty="0" smtClean="0"/>
              <a:t>ALL </a:t>
            </a:r>
            <a:r>
              <a:rPr lang="en-US" dirty="0"/>
              <a:t>CHILDHOOD</a:t>
            </a:r>
            <a:r>
              <a:rPr lang="en-US" dirty="0" smtClean="0"/>
              <a:t> CANCERs.</a:t>
            </a:r>
          </a:p>
          <a:p>
            <a:r>
              <a:rPr lang="en-US" dirty="0" smtClean="0"/>
              <a:t>In children it differs from adults in that</a:t>
            </a:r>
          </a:p>
          <a:p>
            <a:r>
              <a:rPr lang="en-US" dirty="0" smtClean="0"/>
              <a:t>Predominantly </a:t>
            </a:r>
            <a:r>
              <a:rPr lang="en-US" dirty="0" err="1" smtClean="0"/>
              <a:t>extranodal</a:t>
            </a:r>
            <a:r>
              <a:rPr lang="en-US" dirty="0" smtClean="0"/>
              <a:t> in presentation</a:t>
            </a:r>
          </a:p>
          <a:p>
            <a:r>
              <a:rPr lang="en-US" dirty="0" smtClean="0"/>
              <a:t>More likely to be </a:t>
            </a:r>
            <a:r>
              <a:rPr lang="en-US" dirty="0" err="1" smtClean="0"/>
              <a:t>Tcell</a:t>
            </a:r>
            <a:r>
              <a:rPr lang="en-US" dirty="0" smtClean="0"/>
              <a:t> lymphoma</a:t>
            </a:r>
          </a:p>
          <a:p>
            <a:r>
              <a:rPr lang="en-US" dirty="0" smtClean="0"/>
              <a:t>Highly aggressive</a:t>
            </a:r>
          </a:p>
          <a:p>
            <a:r>
              <a:rPr lang="en-US" dirty="0" smtClean="0"/>
              <a:t>Rarely of nodal histology.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33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12" y="0"/>
            <a:ext cx="11851104" cy="656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83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4694"/>
            <a:ext cx="11598442" cy="635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4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07516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75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042" y="365125"/>
            <a:ext cx="11381874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82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137" y="365125"/>
            <a:ext cx="11093115" cy="622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35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012" y="365124"/>
            <a:ext cx="11105146" cy="609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61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106" y="365125"/>
            <a:ext cx="11129210" cy="622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8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580" y="481262"/>
            <a:ext cx="11165304" cy="58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99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28" y="-55420"/>
            <a:ext cx="11417968" cy="67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10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36" y="-96982"/>
            <a:ext cx="11971421" cy="67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3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4" y="228600"/>
            <a:ext cx="11089105" cy="612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074" y="365125"/>
            <a:ext cx="11165305" cy="624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4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695" y="365124"/>
            <a:ext cx="11778915" cy="621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2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390" y="365125"/>
            <a:ext cx="11020926" cy="6180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672" y="-1253332"/>
            <a:ext cx="6076950" cy="25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4" y="378981"/>
            <a:ext cx="11478126" cy="598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2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137" y="481263"/>
            <a:ext cx="11478125" cy="620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4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38</Words>
  <Application>Microsoft Office PowerPoint</Application>
  <PresentationFormat>Widescreen</PresentationFormat>
  <Paragraphs>7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37</cp:revision>
  <dcterms:created xsi:type="dcterms:W3CDTF">2020-06-17T08:35:20Z</dcterms:created>
  <dcterms:modified xsi:type="dcterms:W3CDTF">2020-07-01T04:06:03Z</dcterms:modified>
</cp:coreProperties>
</file>