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sldIdLst>
    <p:sldId id="365" r:id="rId2"/>
    <p:sldId id="366" r:id="rId3"/>
    <p:sldId id="367" r:id="rId4"/>
    <p:sldId id="368" r:id="rId5"/>
    <p:sldId id="369" r:id="rId6"/>
    <p:sldId id="370" r:id="rId7"/>
    <p:sldId id="371" r:id="rId8"/>
    <p:sldId id="372" r:id="rId9"/>
    <p:sldId id="373" r:id="rId10"/>
    <p:sldId id="374" r:id="rId11"/>
    <p:sldId id="37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6" autoAdjust="0"/>
    <p:restoredTop sz="95374" autoAdjust="0"/>
  </p:normalViewPr>
  <p:slideViewPr>
    <p:cSldViewPr>
      <p:cViewPr>
        <p:scale>
          <a:sx n="66" d="100"/>
          <a:sy n="66" d="100"/>
        </p:scale>
        <p:origin x="-1428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95D398A-054F-4B73-9FDA-0B48F8FA186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95D398A-054F-4B73-9FDA-0B48F8FA186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95D398A-054F-4B73-9FDA-0B48F8FA186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517712"/>
            <a:ext cx="37719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71" y="2021114"/>
            <a:ext cx="41910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495800" cy="361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26642" y="184666"/>
            <a:ext cx="2259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KHAT THULUTH</a:t>
            </a:r>
          </a:p>
        </p:txBody>
      </p:sp>
    </p:spTree>
    <p:extLst>
      <p:ext uri="{BB962C8B-B14F-4D97-AF65-F5344CB8AC3E}">
        <p14:creationId xmlns:p14="http://schemas.microsoft.com/office/powerpoint/2010/main" val="607384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886"/>
            <a:ext cx="4419600" cy="326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14"/>
            <a:ext cx="4724400" cy="326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276600"/>
            <a:ext cx="4401457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76600"/>
            <a:ext cx="4724399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61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8" y="-1"/>
            <a:ext cx="4709887" cy="685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8" y="0"/>
            <a:ext cx="4426857" cy="685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103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27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4484914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648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898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0886"/>
            <a:ext cx="4495800" cy="372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0"/>
            <a:ext cx="464094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1"/>
            <a:ext cx="4495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3733800"/>
            <a:ext cx="464094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059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57486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5720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3276600"/>
            <a:ext cx="4564743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945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0"/>
            <a:ext cx="464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286000"/>
            <a:ext cx="449579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59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Huruf-huruf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Khat</a:t>
            </a:r>
            <a:r>
              <a:rPr lang="en-US" sz="3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Thuluth</a:t>
            </a:r>
            <a:r>
              <a:rPr lang="en-US" sz="3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Sulus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510"/>
            <a:ext cx="4419600" cy="286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20359"/>
            <a:ext cx="4724400" cy="258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359"/>
            <a:ext cx="4419600" cy="257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95510"/>
            <a:ext cx="4724400" cy="286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637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3429001"/>
            <a:ext cx="4724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3" y="0"/>
            <a:ext cx="4746172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29" y="0"/>
            <a:ext cx="44159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418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720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352800"/>
            <a:ext cx="449580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52800"/>
            <a:ext cx="464820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6325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1983</TotalTime>
  <Words>6</Words>
  <Application>Microsoft Office PowerPoint</Application>
  <PresentationFormat>On-screen Show (4:3)</PresentationFormat>
  <Paragraphs>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Huruf-huruf Khat (Thuluth)Sulus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NAME:                    ANEELA NOOR CLASS:                                     BS FINE ARTS ROLL NO:                                BFAF15M012 SMESTER:                                                8th  SUBJECT:                            ART PRESENTATION             UO</dc:title>
  <dc:creator>Windows User</dc:creator>
  <cp:lastModifiedBy>Windows User</cp:lastModifiedBy>
  <cp:revision>274</cp:revision>
  <dcterms:created xsi:type="dcterms:W3CDTF">2019-03-24T16:55:44Z</dcterms:created>
  <dcterms:modified xsi:type="dcterms:W3CDTF">2020-05-21T09:02:04Z</dcterms:modified>
</cp:coreProperties>
</file>