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5541-0A5C-4824-AF9B-D86AB8911DC8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7E4F14D-2C11-49BC-9A96-3F77CE15F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62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5541-0A5C-4824-AF9B-D86AB8911DC8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E4F14D-2C11-49BC-9A96-3F77CE15F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1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5541-0A5C-4824-AF9B-D86AB8911DC8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E4F14D-2C11-49BC-9A96-3F77CE15F12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8632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5541-0A5C-4824-AF9B-D86AB8911DC8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E4F14D-2C11-49BC-9A96-3F77CE15F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57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5541-0A5C-4824-AF9B-D86AB8911DC8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E4F14D-2C11-49BC-9A96-3F77CE15F12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8368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5541-0A5C-4824-AF9B-D86AB8911DC8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E4F14D-2C11-49BC-9A96-3F77CE15F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38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5541-0A5C-4824-AF9B-D86AB8911DC8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F14D-2C11-49BC-9A96-3F77CE15F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27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5541-0A5C-4824-AF9B-D86AB8911DC8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F14D-2C11-49BC-9A96-3F77CE15F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8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5541-0A5C-4824-AF9B-D86AB8911DC8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F14D-2C11-49BC-9A96-3F77CE15F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6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5541-0A5C-4824-AF9B-D86AB8911DC8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E4F14D-2C11-49BC-9A96-3F77CE15F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8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5541-0A5C-4824-AF9B-D86AB8911DC8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7E4F14D-2C11-49BC-9A96-3F77CE15F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3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5541-0A5C-4824-AF9B-D86AB8911DC8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7E4F14D-2C11-49BC-9A96-3F77CE15F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9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5541-0A5C-4824-AF9B-D86AB8911DC8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F14D-2C11-49BC-9A96-3F77CE15F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7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5541-0A5C-4824-AF9B-D86AB8911DC8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F14D-2C11-49BC-9A96-3F77CE15F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2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5541-0A5C-4824-AF9B-D86AB8911DC8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F14D-2C11-49BC-9A96-3F77CE15F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2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5541-0A5C-4824-AF9B-D86AB8911DC8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E4F14D-2C11-49BC-9A96-3F77CE15F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5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75541-0A5C-4824-AF9B-D86AB8911DC8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7E4F14D-2C11-49BC-9A96-3F77CE15F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66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an art portfolio??&#10; An art portfolio is a collection of your&#10;work, whether that’s paintings, poetry,&#10;sculpture, o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1532" y="685205"/>
            <a:ext cx="6961585" cy="522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536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ypes of portfolio&#10;http://academic.regis.edu/laap/eportfolio/basics_types.htm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44" y="997644"/>
            <a:ext cx="7070757" cy="530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446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evelopmental Portfolio&#10; Demonstrate the advancement and&#10;development of student skills over a&#10;period of time. Development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832" y="940381"/>
            <a:ext cx="6915716" cy="519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74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howcase Portfolio&#10; Demonstrate exemplary work and&#10;student skills. This type of portfolio is&#10;created at the end of a prog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991" y="1136765"/>
            <a:ext cx="6983993" cy="52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507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ybrid Portfolio&#10; Most portfolios are hybrids of the three&#10;types of portfolios listed above. Rarely&#10;will you find a portf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183" y="986740"/>
            <a:ext cx="7079810" cy="531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380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www.pinterest.com/pin/12173861464526265/&#10;https://www.pinterest.com/SaraivadeSouza/jewelry-sketch/?lp=true&#10;Developm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33" y="1127730"/>
            <a:ext cx="6889687" cy="517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489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1.bp.blogspot.com/-9rfj1Xsuo/UOx1Hjh77LI/AAAAAAAASNo/3vwXef6bygI/s1600/3c-jewelry-catalogue-brochure-design.jpgeB&#10;S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29" y="1145417"/>
            <a:ext cx="7043596" cy="528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468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Ways to present portfolio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030" y="1016689"/>
            <a:ext cx="7061703" cy="53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223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ulpwrit.com/2012/07/02/online-portfolios-set-you-apart-&#10;from-the-pack&#10;https://www.pinterest.com/skillcrush/am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7" y="1083371"/>
            <a:ext cx="7034541" cy="528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348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rt169spring2014.blogspot.in/&#10;http://portfoliodesign.com/problems-&#10;solutions/portfolios-as-objects/&#10;PHYSICAL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20" y="1209982"/>
            <a:ext cx="6906663" cy="51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83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nclude Index&#10;Dr. Barrett -&#10;http://electronicportfolios.org/myportfolio/LecShare/html2/web_data/file2.htm&#10;• TABLE OF CONT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456" y="1063724"/>
            <a:ext cx="7007381" cy="526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707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google.co.in/search?&#10;q=art+portfolio&amp;tbm=isch&amp;tbs=rimg:CRof91tD_1mH8IjgSAWYNJwwBPwMK9&#10;Oz_1N4if9w7B5hIpR7aTEna_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616" y="861234"/>
            <a:ext cx="7034542" cy="528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676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ustomize A Theme&#10;http://feintcreative.com/wp-content/uploads/2013/06/Sarah-Ware-1.png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20" y="902147"/>
            <a:ext cx="7241640" cy="543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313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ood board&#10;Art Deco Moodboard – 1&#10;http://www.omgimgettingmarried.com/2010/04/art-deco-moodboard-1/&#10;Pamela Love's Studio: T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8659" y="1313707"/>
            <a:ext cx="6124458" cy="459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565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NSPIRATION BOARD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97" y="811369"/>
            <a:ext cx="7457090" cy="559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07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how The Brief&#10;http://www.pgsarts.co.uk/s56-art.html&#10;What was the objective of your work? What problem were you trying to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566" y="930251"/>
            <a:ext cx="6906663" cy="51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890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how your very best.&#10;https://in.pinterest.com/explore/jewelry-design-&#10;drawing/?lp=true&#10;https://in.pinterest.com/explore/j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185" y="1129814"/>
            <a:ext cx="6817259" cy="511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322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hare The Process&#10;https://www.greenlakejewelry.com/about/design.aspx https://www.pinterest.com/BadLemur/jewelry-conceptsdr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949" y="925583"/>
            <a:ext cx="6907794" cy="518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703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nclude The Results&#10;hand drawing . jewelry&#10;https://au.pinterest.com/bomikim92167789/hand-drawing-jewelry/?lp=true&#10;iThemesL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955462"/>
            <a:ext cx="7088864" cy="532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973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nclude The Right Type of&#10;Work&#10;Swati Arya - https://www.pinterest.com/pin/528539706249225538/ 秀華 吳 - https://www.pinterest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264" y="972417"/>
            <a:ext cx="7061703" cy="530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105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ave a story&#10;https://www.slideshare.net/NamitaDande/jewelry-manufacturing-process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23" y="1024672"/>
            <a:ext cx="7074152" cy="531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845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Keep your signature&#10;Jewellery Design &amp; Hand Drawn Sketches&#10;Behance - https://www.behance.net/gallery/8271443/Jewellery-Des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19" y="1264555"/>
            <a:ext cx="6835366" cy="513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700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hoto-&#10;graphy&#10;Where do you need a portfolio?&#10;http://blog.prepscholar.com/how-to-make-an-art-portfolio&#10;Apparel&#10;Design&#10;Archi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0625" y="917267"/>
            <a:ext cx="6652492" cy="499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983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Others tips are:&#10; Include case studies&#10; Give it a regular spring clean&#10; Non-client work is acceptable&#10; Take a step bac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2" y="1489556"/>
            <a:ext cx="7007382" cy="526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03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Websites for online portfolio:&#10; https://www.squarespace.com/tour/portf&#10;olio-website/&#10; https://dunked.com/&#10; http://www.m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03" y="1018746"/>
            <a:ext cx="7025488" cy="527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657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Online Portfolio Hosting Sites&#10; https://carbonmade.com/&#10; http://www.behance.net/&#10; http://shownd.com/&#10; https://www.devi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474" y="1228410"/>
            <a:ext cx="6757281" cy="507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316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ARRAH HASSANALI&#10;SARTHAK CHAVAN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524" y="1305287"/>
            <a:ext cx="6817259" cy="511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06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google.co.in/search?biw=1536&amp;h=686&amp;tbm=isch&amp;sa=1&amp;q=apparel%2Bdesigner%2Bpotfolio&amp;oq=apparel%2Bdesig&amp;gs_l=psy-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398" y="981663"/>
            <a:ext cx="6907794" cy="518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33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pinterest.com/pin/281263939199619891/&#10;http://www.lboro.ac.uk/designandprint/print/featured-work/photo-booklet/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647" y="872338"/>
            <a:ext cx="7170343" cy="538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58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ow does a portfolio reflect you?&#10;http://blog.prepscholar.com/how-to-make-an-art-portfolio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882" y="994330"/>
            <a:ext cx="7081022" cy="531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565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echnical mastery&#10;https://www.google.co.in/search?&#10;q=technical+mastery+art&amp;source=lnms&amp;tbm&#10;=isch&amp;sa=X&amp;ved=0ahUKEwjAztPHqaz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552" y="1171761"/>
            <a:ext cx="6835367" cy="513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067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ariety and versatility&#10;One reason versatility is important is because the&#10;ability to create multiple art forms, from draw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103" y="1050447"/>
            <a:ext cx="7152238" cy="536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832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pinterest.com/pin/294282156877498123/&#10;Unique style and personality&#10;The most important thing looked for in an 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78" y="1017045"/>
            <a:ext cx="7024357" cy="527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82961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133</TotalTime>
  <Words>0</Words>
  <Application>Microsoft Office PowerPoint</Application>
  <PresentationFormat>Widescreen</PresentationFormat>
  <Paragraphs>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naDia</dc:creator>
  <cp:lastModifiedBy>h</cp:lastModifiedBy>
  <cp:revision>11</cp:revision>
  <dcterms:created xsi:type="dcterms:W3CDTF">2020-04-30T03:54:53Z</dcterms:created>
  <dcterms:modified xsi:type="dcterms:W3CDTF">2020-05-31T19:59:10Z</dcterms:modified>
</cp:coreProperties>
</file>