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303" r:id="rId2"/>
    <p:sldId id="295" r:id="rId3"/>
    <p:sldId id="294" r:id="rId4"/>
    <p:sldId id="257" r:id="rId5"/>
    <p:sldId id="30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5" r:id="rId17"/>
    <p:sldId id="268" r:id="rId18"/>
    <p:sldId id="269" r:id="rId19"/>
    <p:sldId id="270" r:id="rId20"/>
    <p:sldId id="271" r:id="rId21"/>
    <p:sldId id="298" r:id="rId22"/>
    <p:sldId id="272" r:id="rId23"/>
    <p:sldId id="273" r:id="rId24"/>
    <p:sldId id="274" r:id="rId25"/>
    <p:sldId id="275" r:id="rId26"/>
    <p:sldId id="306" r:id="rId27"/>
    <p:sldId id="276" r:id="rId28"/>
    <p:sldId id="277" r:id="rId29"/>
    <p:sldId id="278" r:id="rId30"/>
    <p:sldId id="307" r:id="rId31"/>
    <p:sldId id="279" r:id="rId32"/>
    <p:sldId id="301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309" r:id="rId42"/>
    <p:sldId id="288" r:id="rId43"/>
    <p:sldId id="289" r:id="rId44"/>
    <p:sldId id="290" r:id="rId45"/>
    <p:sldId id="291" r:id="rId46"/>
    <p:sldId id="292" r:id="rId47"/>
    <p:sldId id="293" r:id="rId48"/>
    <p:sldId id="310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DF7C32-5684-4D65-AAD7-DFD62D817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61CB47-B61D-4422-A033-D181DC8C6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7B135A-2C02-49FA-80BD-4AC13D866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BBC5-46DD-4A5D-A129-41D91F9F8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3922-1F92-43F3-A372-14818E9A3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3A18D4-C4F5-4295-91EC-626AC024BC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394436-D192-4110-9453-BAF2F0CA6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4350-D676-4FFB-A555-5096CFA6F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C47372-9553-463D-AF43-9E1DE451E8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7B0D3-CEED-4F80-B303-C36F6CC36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5270BB-0E3D-4803-8136-5389D7FFC2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F29883-8AA9-411C-9A96-ABC26291A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CB746D-BFF7-4517-AE4D-6E2C1E222E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023DE6-A89D-4C71-9700-6BA4729A19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BREEDS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048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SHEEPS / GOATS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LOHI    RAM</a:t>
            </a:r>
          </a:p>
        </p:txBody>
      </p:sp>
      <p:pic>
        <p:nvPicPr>
          <p:cNvPr id="15363" name="Picture 7" descr="00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391400" cy="46482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LOHI      EWE</a:t>
            </a:r>
          </a:p>
        </p:txBody>
      </p:sp>
      <p:pic>
        <p:nvPicPr>
          <p:cNvPr id="16387" name="Picture 7" descr="00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143000"/>
            <a:ext cx="8077200" cy="54864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SIPLI     RAM</a:t>
            </a:r>
          </a:p>
        </p:txBody>
      </p:sp>
      <p:pic>
        <p:nvPicPr>
          <p:cNvPr id="18435" name="Picture 7" descr="00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19200"/>
            <a:ext cx="7391400" cy="52578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SIPLI     EWE</a:t>
            </a:r>
          </a:p>
        </p:txBody>
      </p:sp>
      <p:pic>
        <p:nvPicPr>
          <p:cNvPr id="19459" name="Picture 6" descr="0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7391400" cy="45720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THALLI    RAM</a:t>
            </a:r>
          </a:p>
        </p:txBody>
      </p:sp>
      <p:pic>
        <p:nvPicPr>
          <p:cNvPr id="21507" name="Picture 7" descr="0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620000" cy="4572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THALLI     EWE</a:t>
            </a:r>
          </a:p>
        </p:txBody>
      </p:sp>
      <p:pic>
        <p:nvPicPr>
          <p:cNvPr id="22531" name="Picture 6" descr="0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19200"/>
            <a:ext cx="8077200" cy="52578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3810000"/>
            <a:ext cx="77724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SINDH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KACHHI    RAM</a:t>
            </a:r>
          </a:p>
        </p:txBody>
      </p:sp>
      <p:pic>
        <p:nvPicPr>
          <p:cNvPr id="25603" name="Picture 7" descr="01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7772400" cy="5410200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KACHHI    EWE</a:t>
            </a:r>
          </a:p>
        </p:txBody>
      </p:sp>
      <p:pic>
        <p:nvPicPr>
          <p:cNvPr id="26627" name="Picture 7" descr="01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391501" y="1143000"/>
            <a:ext cx="6685699" cy="5029199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KOOKA     RAM</a:t>
            </a:r>
          </a:p>
        </p:txBody>
      </p:sp>
      <p:pic>
        <p:nvPicPr>
          <p:cNvPr id="28675" name="Picture 7" descr="01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315200" cy="472440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THIN TAILED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09600" y="396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KPK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KOOKA    EWE</a:t>
            </a:r>
          </a:p>
        </p:txBody>
      </p:sp>
      <p:pic>
        <p:nvPicPr>
          <p:cNvPr id="29699" name="Picture 7" descr="01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7391400" cy="4953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905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7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FAT TAILED 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914400" y="4114800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KPK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BALKHI    RAM</a:t>
            </a:r>
          </a:p>
        </p:txBody>
      </p:sp>
      <p:pic>
        <p:nvPicPr>
          <p:cNvPr id="32771" name="Picture 7" descr="01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19200"/>
            <a:ext cx="7543800" cy="52578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BALKHI    EWE</a:t>
            </a:r>
          </a:p>
        </p:txBody>
      </p:sp>
      <p:pic>
        <p:nvPicPr>
          <p:cNvPr id="33795" name="Picture 7" descr="01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50292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WAZIRI     RAM</a:t>
            </a:r>
          </a:p>
        </p:txBody>
      </p:sp>
      <p:pic>
        <p:nvPicPr>
          <p:cNvPr id="35843" name="Picture 7" descr="01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7543800" cy="48006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WAZIRI     EWE</a:t>
            </a:r>
          </a:p>
        </p:txBody>
      </p:sp>
      <p:pic>
        <p:nvPicPr>
          <p:cNvPr id="36867" name="Picture 7" descr="02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7391400" cy="4876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3810000"/>
            <a:ext cx="77724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BALOCHISTAN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BALUCHI     EWE</a:t>
            </a:r>
          </a:p>
        </p:txBody>
      </p:sp>
      <p:pic>
        <p:nvPicPr>
          <p:cNvPr id="39939" name="Picture 7" descr="0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447800"/>
            <a:ext cx="8001000" cy="518159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8381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BIBRIK     EWE</a:t>
            </a:r>
          </a:p>
        </p:txBody>
      </p:sp>
      <p:pic>
        <p:nvPicPr>
          <p:cNvPr id="41987" name="Picture 7" descr="02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696200" cy="47244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RAKHSHANI    EWE</a:t>
            </a:r>
          </a:p>
        </p:txBody>
      </p:sp>
      <p:pic>
        <p:nvPicPr>
          <p:cNvPr id="44035" name="Picture 7" descr="0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696200" cy="50292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391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DAMANI      RAM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3810000"/>
            <a:ext cx="77724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SINDH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DUMBI    EWE</a:t>
            </a:r>
          </a:p>
        </p:txBody>
      </p:sp>
      <p:pic>
        <p:nvPicPr>
          <p:cNvPr id="47107" name="Picture 7" descr="02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447801"/>
            <a:ext cx="7543799" cy="48768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6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GOATS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838200" y="4191000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PUNJAB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BEETAL   MALE   (BUCK)</a:t>
            </a:r>
          </a:p>
        </p:txBody>
      </p:sp>
      <p:pic>
        <p:nvPicPr>
          <p:cNvPr id="50179" name="Picture 7" descr="02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370013"/>
            <a:ext cx="7315200" cy="50482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BEETAL   FEMALE   (DOE)</a:t>
            </a:r>
          </a:p>
        </p:txBody>
      </p:sp>
      <p:pic>
        <p:nvPicPr>
          <p:cNvPr id="51203" name="Picture 7" descr="02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7315200" cy="48768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DERA DIN PANAH    MALE</a:t>
            </a:r>
          </a:p>
        </p:txBody>
      </p:sp>
      <p:pic>
        <p:nvPicPr>
          <p:cNvPr id="53251" name="Picture 7" descr="02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391400" cy="47244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DERA DIN PANAH    FEMALE</a:t>
            </a:r>
          </a:p>
        </p:txBody>
      </p:sp>
      <p:pic>
        <p:nvPicPr>
          <p:cNvPr id="54275" name="Picture 7" descr="02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467600" cy="47244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NACHI    MALE</a:t>
            </a:r>
          </a:p>
        </p:txBody>
      </p:sp>
      <p:pic>
        <p:nvPicPr>
          <p:cNvPr id="56323" name="Picture 7" descr="02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6858000" cy="495300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NACHI    FEMALE</a:t>
            </a:r>
          </a:p>
        </p:txBody>
      </p:sp>
      <p:pic>
        <p:nvPicPr>
          <p:cNvPr id="57347" name="Picture 7" descr="0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7239000" cy="5181600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TEDDY    MALE</a:t>
            </a:r>
          </a:p>
        </p:txBody>
      </p:sp>
      <p:pic>
        <p:nvPicPr>
          <p:cNvPr id="59395" name="Picture 7" descr="03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95400"/>
            <a:ext cx="7696200" cy="5105400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DAMANI     EWE</a:t>
            </a:r>
          </a:p>
        </p:txBody>
      </p:sp>
      <p:pic>
        <p:nvPicPr>
          <p:cNvPr id="6147" name="Picture 7" descr="00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295401"/>
            <a:ext cx="7315200" cy="4876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TEDDY    FEMALE</a:t>
            </a:r>
          </a:p>
        </p:txBody>
      </p:sp>
      <p:pic>
        <p:nvPicPr>
          <p:cNvPr id="60419" name="Picture 7" descr="03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7391400" cy="50292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3810000"/>
            <a:ext cx="77724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SINDH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BARI    GOAT</a:t>
            </a:r>
          </a:p>
        </p:txBody>
      </p:sp>
      <p:pic>
        <p:nvPicPr>
          <p:cNvPr id="63491" name="Picture 7" descr="03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4953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BUGRI    GOAT</a:t>
            </a:r>
          </a:p>
        </p:txBody>
      </p:sp>
      <p:pic>
        <p:nvPicPr>
          <p:cNvPr id="65539" name="Picture 7" descr="03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010400" cy="48768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CHAPPAR    MALE</a:t>
            </a:r>
          </a:p>
        </p:txBody>
      </p:sp>
      <p:pic>
        <p:nvPicPr>
          <p:cNvPr id="67587" name="Picture 7" descr="03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315200" cy="48006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JATTAN    MALE</a:t>
            </a:r>
          </a:p>
        </p:txBody>
      </p:sp>
      <p:pic>
        <p:nvPicPr>
          <p:cNvPr id="69635" name="Picture 6" descr="03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43000"/>
            <a:ext cx="7848600" cy="54102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KAMORI    MALE</a:t>
            </a:r>
          </a:p>
        </p:txBody>
      </p:sp>
      <p:pic>
        <p:nvPicPr>
          <p:cNvPr id="71683" name="Picture 7" descr="03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295401"/>
            <a:ext cx="7620000" cy="50292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PATERI    MALE</a:t>
            </a:r>
          </a:p>
        </p:txBody>
      </p:sp>
      <p:pic>
        <p:nvPicPr>
          <p:cNvPr id="73731" name="Picture 7" descr="03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19200"/>
            <a:ext cx="7772400" cy="5257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ANGORA GOAT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14478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3810000"/>
            <a:ext cx="77724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PUNJAB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CHOLISTANI     RAM</a:t>
            </a:r>
          </a:p>
        </p:txBody>
      </p:sp>
      <p:pic>
        <p:nvPicPr>
          <p:cNvPr id="9219" name="Picture 7" descr="0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143000"/>
            <a:ext cx="7620000" cy="5437188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CHOLISTANI     EWE</a:t>
            </a:r>
          </a:p>
        </p:txBody>
      </p:sp>
      <p:pic>
        <p:nvPicPr>
          <p:cNvPr id="10243" name="Picture 7" descr="00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295400"/>
            <a:ext cx="7010400" cy="457200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KAJLI     RAM</a:t>
            </a:r>
          </a:p>
        </p:txBody>
      </p:sp>
      <p:pic>
        <p:nvPicPr>
          <p:cNvPr id="12291" name="Picture 7" descr="0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295400"/>
            <a:ext cx="7772400" cy="5257800"/>
          </a:xfr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KAJLI     EWE</a:t>
            </a:r>
          </a:p>
        </p:txBody>
      </p:sp>
      <p:pic>
        <p:nvPicPr>
          <p:cNvPr id="13315" name="Picture 7" descr="00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7848600" cy="5334000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373</TotalTime>
  <Words>105</Words>
  <Application>Microsoft Office PowerPoint</Application>
  <PresentationFormat>On-screen Show (4:3)</PresentationFormat>
  <Paragraphs>52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BREEDS</vt:lpstr>
      <vt:lpstr>THIN TAILED</vt:lpstr>
      <vt:lpstr>DAMANI      RAM</vt:lpstr>
      <vt:lpstr>DAMANI     EWE</vt:lpstr>
      <vt:lpstr>Slide 5</vt:lpstr>
      <vt:lpstr>CHOLISTANI     RAM</vt:lpstr>
      <vt:lpstr>CHOLISTANI     EWE</vt:lpstr>
      <vt:lpstr>KAJLI     RAM</vt:lpstr>
      <vt:lpstr>KAJLI     EWE</vt:lpstr>
      <vt:lpstr>LOHI    RAM</vt:lpstr>
      <vt:lpstr>LOHI      EWE</vt:lpstr>
      <vt:lpstr>SIPLI     RAM</vt:lpstr>
      <vt:lpstr>SIPLI     EWE</vt:lpstr>
      <vt:lpstr>THALLI    RAM</vt:lpstr>
      <vt:lpstr>THALLI     EWE</vt:lpstr>
      <vt:lpstr>Slide 16</vt:lpstr>
      <vt:lpstr>KACHHI    RAM</vt:lpstr>
      <vt:lpstr>KACHHI    EWE</vt:lpstr>
      <vt:lpstr>KOOKA     RAM</vt:lpstr>
      <vt:lpstr>KOOKA    EWE</vt:lpstr>
      <vt:lpstr>FAT TAILED </vt:lpstr>
      <vt:lpstr>BALKHI    RAM</vt:lpstr>
      <vt:lpstr>BALKHI    EWE</vt:lpstr>
      <vt:lpstr>WAZIRI     RAM</vt:lpstr>
      <vt:lpstr>WAZIRI     EWE</vt:lpstr>
      <vt:lpstr>Slide 26</vt:lpstr>
      <vt:lpstr>BALUCHI     EWE</vt:lpstr>
      <vt:lpstr>BIBRIK     EWE</vt:lpstr>
      <vt:lpstr>RAKHSHANI    EWE</vt:lpstr>
      <vt:lpstr>Slide 30</vt:lpstr>
      <vt:lpstr>DUMBI    EWE</vt:lpstr>
      <vt:lpstr>GOATS</vt:lpstr>
      <vt:lpstr>BEETAL   MALE   (BUCK)</vt:lpstr>
      <vt:lpstr>BEETAL   FEMALE   (DOE)</vt:lpstr>
      <vt:lpstr>DERA DIN PANAH    MALE</vt:lpstr>
      <vt:lpstr>DERA DIN PANAH    FEMALE</vt:lpstr>
      <vt:lpstr>NACHI    MALE</vt:lpstr>
      <vt:lpstr>NACHI    FEMALE</vt:lpstr>
      <vt:lpstr>TEDDY    MALE</vt:lpstr>
      <vt:lpstr>TEDDY    FEMALE</vt:lpstr>
      <vt:lpstr>Slide 41</vt:lpstr>
      <vt:lpstr>BARI    GOAT</vt:lpstr>
      <vt:lpstr>BUGRI    GOAT</vt:lpstr>
      <vt:lpstr>CHAPPAR    MALE</vt:lpstr>
      <vt:lpstr>JATTAN    MALE</vt:lpstr>
      <vt:lpstr>KAMORI    MALE</vt:lpstr>
      <vt:lpstr>PATERI    MALE</vt:lpstr>
      <vt:lpstr>ANGORA GOAT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DAMANI RAM</dc:title>
  <dc:creator>suntech systems</dc:creator>
  <cp:lastModifiedBy>Decent</cp:lastModifiedBy>
  <cp:revision>87</cp:revision>
  <dcterms:created xsi:type="dcterms:W3CDTF">2007-11-26T18:55:35Z</dcterms:created>
  <dcterms:modified xsi:type="dcterms:W3CDTF">2011-04-06T19:44:52Z</dcterms:modified>
</cp:coreProperties>
</file>