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1" r:id="rId3"/>
    <p:sldId id="322" r:id="rId4"/>
    <p:sldId id="323" r:id="rId5"/>
    <p:sldId id="335" r:id="rId6"/>
    <p:sldId id="333" r:id="rId7"/>
    <p:sldId id="325" r:id="rId8"/>
    <p:sldId id="326" r:id="rId9"/>
    <p:sldId id="336" r:id="rId10"/>
    <p:sldId id="334" r:id="rId11"/>
    <p:sldId id="295" r:id="rId12"/>
    <p:sldId id="337" r:id="rId13"/>
    <p:sldId id="338" r:id="rId14"/>
    <p:sldId id="339" r:id="rId15"/>
    <p:sldId id="340" r:id="rId16"/>
    <p:sldId id="341" r:id="rId17"/>
    <p:sldId id="342" r:id="rId18"/>
    <p:sldId id="343" r:id="rId19"/>
    <p:sldId id="344" r:id="rId20"/>
    <p:sldId id="345" r:id="rId21"/>
    <p:sldId id="346" r:id="rId22"/>
    <p:sldId id="347" r:id="rId23"/>
    <p:sldId id="348" r:id="rId24"/>
    <p:sldId id="349" r:id="rId25"/>
    <p:sldId id="350" r:id="rId26"/>
    <p:sldId id="351" r:id="rId27"/>
    <p:sldId id="352" r:id="rId28"/>
    <p:sldId id="353" r:id="rId29"/>
    <p:sldId id="354" r:id="rId30"/>
    <p:sldId id="355" r:id="rId31"/>
    <p:sldId id="356" r:id="rId32"/>
    <p:sldId id="357" r:id="rId33"/>
    <p:sldId id="358" r:id="rId34"/>
    <p:sldId id="35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590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02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975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80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26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0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75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580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667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6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31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198ED-B76D-4BA9-8378-44807AD7F640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671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gqnyH3x7CE?feature=oembed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14438"/>
            <a:ext cx="9505950" cy="2387600"/>
          </a:xfrm>
        </p:spPr>
        <p:txBody>
          <a:bodyPr anchor="t">
            <a:normAutofit/>
          </a:bodyPr>
          <a:lstStyle/>
          <a:p>
            <a:pPr algn="l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COLLEGE OF ENGINEERING AND TECHNOLOGY </a:t>
            </a:r>
            <a:b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</a:b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             UNIVERSITY OF SARGODHA </a:t>
            </a:r>
            <a:b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b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28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Theory Of Structures (CT-226)</a:t>
            </a:r>
            <a:br>
              <a:rPr lang="en-US" sz="28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</a:br>
            <a:r>
              <a:rPr lang="en-US" sz="28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(B.S TECHNOLOGY)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127" y="4051519"/>
            <a:ext cx="9144000" cy="2584450"/>
          </a:xfrm>
        </p:spPr>
        <p:txBody>
          <a:bodyPr>
            <a:normAutofit/>
          </a:bodyPr>
          <a:lstStyle/>
          <a:p>
            <a:pPr algn="just"/>
            <a:r>
              <a:rPr lang="en-US" b="1" dirty="0">
                <a:latin typeface="Bookman Old Style" panose="02050604050505020204" pitchFamily="18" charset="0"/>
              </a:rPr>
              <a:t>                     ONLINE LECTURE-4</a:t>
            </a:r>
          </a:p>
          <a:p>
            <a:pPr algn="just"/>
            <a:r>
              <a:rPr lang="en-US" b="1" dirty="0">
                <a:latin typeface="Bookman Old Style" panose="02050604050505020204" pitchFamily="18" charset="0"/>
              </a:rPr>
              <a:t>                         </a:t>
            </a:r>
          </a:p>
          <a:p>
            <a:pPr algn="just"/>
            <a:r>
              <a:rPr lang="en-US" b="1" dirty="0">
                <a:latin typeface="Bookman Old Style" panose="02050604050505020204" pitchFamily="18" charset="0"/>
              </a:rPr>
              <a:t>                           </a:t>
            </a:r>
            <a:r>
              <a:rPr lang="en-US" b="1" u="sng" dirty="0">
                <a:latin typeface="Bookman Old Style" panose="02050604050505020204" pitchFamily="18" charset="0"/>
              </a:rPr>
              <a:t>Unit Load Method </a:t>
            </a:r>
          </a:p>
          <a:p>
            <a:pPr algn="l"/>
            <a:endParaRPr lang="en-US" b="1" dirty="0">
              <a:latin typeface="Bookman Old Style" panose="02050604050505020204" pitchFamily="18" charset="0"/>
            </a:endParaRPr>
          </a:p>
          <a:p>
            <a:pPr algn="l">
              <a:lnSpc>
                <a:spcPct val="10000"/>
              </a:lnSpc>
            </a:pPr>
            <a:r>
              <a:rPr lang="en-US" b="1" dirty="0">
                <a:latin typeface="Bookman Old Style" panose="02050604050505020204" pitchFamily="18" charset="0"/>
              </a:rPr>
              <a:t>Engr. Aqeel Ahmed</a:t>
            </a:r>
          </a:p>
          <a:p>
            <a:pPr algn="l">
              <a:lnSpc>
                <a:spcPct val="10000"/>
              </a:lnSpc>
            </a:pPr>
            <a:endParaRPr lang="en-US" sz="1200" b="1" dirty="0">
              <a:latin typeface="Bookman Old Style" panose="02050604050505020204" pitchFamily="18" charset="0"/>
            </a:endParaRPr>
          </a:p>
          <a:p>
            <a:pPr algn="l">
              <a:lnSpc>
                <a:spcPct val="10000"/>
              </a:lnSpc>
            </a:pPr>
            <a:endParaRPr lang="en-US" sz="1200" b="1" dirty="0">
              <a:latin typeface="Bookman Old Style" panose="02050604050505020204" pitchFamily="18" charset="0"/>
            </a:endParaRPr>
          </a:p>
          <a:p>
            <a:pPr algn="l">
              <a:lnSpc>
                <a:spcPct val="10000"/>
              </a:lnSpc>
            </a:pPr>
            <a:r>
              <a:rPr lang="en-US" b="1" dirty="0">
                <a:latin typeface="Bookman Old Style" panose="02050604050505020204" pitchFamily="18" charset="0"/>
              </a:rPr>
              <a:t>Lecturer, CET, UOS, Sargodha</a:t>
            </a:r>
          </a:p>
          <a:p>
            <a:pPr algn="l">
              <a:lnSpc>
                <a:spcPct val="10000"/>
              </a:lnSpc>
            </a:pPr>
            <a:endParaRPr lang="en-US" b="1" dirty="0"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7" t="16851" r="30466" b="20166"/>
          <a:stretch/>
        </p:blipFill>
        <p:spPr>
          <a:xfrm>
            <a:off x="5176837" y="0"/>
            <a:ext cx="1100138" cy="1085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337" y="2271720"/>
            <a:ext cx="4380536" cy="25717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4962" y="3602038"/>
            <a:ext cx="2482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ookman Old Style" panose="02050604050505020204" pitchFamily="18" charset="0"/>
              </a:rPr>
              <a:t>16-April-2020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122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624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A421F50A-FB9C-4362-9BFD-883FAAC999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26"/>
          <a:stretch/>
        </p:blipFill>
        <p:spPr>
          <a:xfrm>
            <a:off x="1291404" y="398206"/>
            <a:ext cx="9474911" cy="572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156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0923339B-615B-4E57-AD50-816B4E9F6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532" y="462731"/>
            <a:ext cx="9604935" cy="489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847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3536B3FC-5AD6-439F-9A6F-E940FEFF1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042" y="269057"/>
            <a:ext cx="8785580" cy="563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52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AD3C422C-8742-4BAB-8213-BFC1842ED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424" y="590549"/>
            <a:ext cx="10090014" cy="528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06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13379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1411B27A-72A4-48E3-8372-47217D756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10" y="127668"/>
            <a:ext cx="9439889" cy="589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221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7789CF8D-9429-4084-A3EF-DC405F579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513" y="0"/>
            <a:ext cx="9387810" cy="576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217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CEADBF01-70BB-448A-B1FC-055B750DB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933" y="285750"/>
            <a:ext cx="10691505" cy="574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071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46C3532A-2BA9-431F-B7F0-F539AB286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382" y="-14286"/>
            <a:ext cx="9478450" cy="539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877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5F955E5-DEA3-421E-970C-1A3C2A1E8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345" y="285750"/>
            <a:ext cx="7875321" cy="575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7884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8204DED2-2CF0-453D-823D-5CB0FF063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923" y="285750"/>
            <a:ext cx="9458632" cy="493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693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625"/>
            <a:ext cx="9668760" cy="4325886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Online Media 1" title="SA19: Work-Energy Principle (Part 1)">
            <a:hlinkClick r:id="" action="ppaction://media"/>
            <a:extLst>
              <a:ext uri="{FF2B5EF4-FFF2-40B4-BE49-F238E27FC236}">
                <a16:creationId xmlns:a16="http://schemas.microsoft.com/office/drawing/2014/main" id="{895F9E47-963E-4FFD-AB15-8F34AA28BFE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21464" y="835622"/>
            <a:ext cx="7594271" cy="427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09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8F14C7B-3FDB-4017-AB1E-C84CC558D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238" y="285750"/>
            <a:ext cx="6678561" cy="561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9890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198DE846-1879-459F-9BAA-5BA26CF96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213" y="142876"/>
            <a:ext cx="8677885" cy="589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0180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DB71410-BD95-4562-A621-49BC16F98C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89"/>
          <a:stretch/>
        </p:blipFill>
        <p:spPr>
          <a:xfrm>
            <a:off x="909637" y="659494"/>
            <a:ext cx="9799459" cy="490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854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1069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885A48E0-AC47-4C19-9B56-4BE5515DB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194" y="285750"/>
            <a:ext cx="9056432" cy="562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7613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5C12160F-4187-482D-A202-FD3D2ECBE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010" y="183357"/>
            <a:ext cx="7900680" cy="579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2276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21432828-5D43-44E0-814F-C662D38F0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073" y="285750"/>
            <a:ext cx="8159545" cy="560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0031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5B0192CC-E99F-4379-8157-D0F0AAF01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051" y="142876"/>
            <a:ext cx="8266619" cy="589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4835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07CFDCB2-5FB7-4D9C-B47F-310EB165E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706" y="666748"/>
            <a:ext cx="9326886" cy="468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871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39AB86CB-CBE2-405B-93AA-F8E39D065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356" y="306647"/>
            <a:ext cx="8190080" cy="574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3956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9BFC9C4F-0FF9-4FA0-95C2-53808B176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323" y="285750"/>
            <a:ext cx="8268315" cy="550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155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624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09222B06-32BC-4FA4-BFBE-F7563E107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096" y="157625"/>
            <a:ext cx="9379970" cy="590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9203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3701754C-BBD7-4F74-84B7-5D479CC6E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610" y="142876"/>
            <a:ext cx="7656564" cy="580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9291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FCF4CCD5-658F-4711-91ED-738497978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159" y="142876"/>
            <a:ext cx="7154351" cy="556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6523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74897727-08BF-4F33-8193-C7C8982FB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627" y="285749"/>
            <a:ext cx="8536244" cy="532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730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50C5B86E-ACAF-41EB-A321-7DC7F7FB8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179" y="0"/>
            <a:ext cx="8140956" cy="588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8092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833952C3-D31A-4D5E-8717-51864AB11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528" y="285750"/>
            <a:ext cx="9460544" cy="576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88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624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5A9F874-F398-43EC-8133-EA4A49FD5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658" y="424480"/>
            <a:ext cx="3825557" cy="32904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6183BC-EEC9-453F-BB6F-A73099B1D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1856" y="3642153"/>
            <a:ext cx="8772525" cy="24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287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624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01A7041E-5C22-49C9-ADE4-D6258C1BE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209" y="235744"/>
            <a:ext cx="8222686" cy="583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472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624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B62784F2-08FB-43D7-B627-307FA338C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519" y="285749"/>
            <a:ext cx="7646731" cy="586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347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624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406A375-FFD5-4FD9-AB00-0E0C088C4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198" y="-461360"/>
            <a:ext cx="7120085" cy="651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569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624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575A68B-6EE4-4247-B4D7-5BAB64E2C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668" y="157624"/>
            <a:ext cx="7205816" cy="578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717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624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0139B4E3-0130-47B3-A2F8-6398F582B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079" y="157624"/>
            <a:ext cx="9323592" cy="54042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61B49A-CD42-4911-9E18-56A4CA5C4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6167" y="5529263"/>
            <a:ext cx="1030845" cy="52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58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1857</TotalTime>
  <Words>78</Words>
  <Application>Microsoft Office PowerPoint</Application>
  <PresentationFormat>Widescreen</PresentationFormat>
  <Paragraphs>43</Paragraphs>
  <Slides>34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Arial Black</vt:lpstr>
      <vt:lpstr>Bookman Old Style</vt:lpstr>
      <vt:lpstr>Calibri</vt:lpstr>
      <vt:lpstr>Calibri Light</vt:lpstr>
      <vt:lpstr>Office Theme</vt:lpstr>
      <vt:lpstr>COLLEGE OF ENGINEERING AND TECHNOLOGY                UNIVERSITY OF SARGODHA   Theory Of Structures (CT-226) (B.S TECHNOLOGY)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Aqeel Ahmed</dc:creator>
  <cp:lastModifiedBy>Aqeel Ahmed</cp:lastModifiedBy>
  <cp:revision>354</cp:revision>
  <dcterms:created xsi:type="dcterms:W3CDTF">2018-08-25T12:15:03Z</dcterms:created>
  <dcterms:modified xsi:type="dcterms:W3CDTF">2020-04-16T03:58:12Z</dcterms:modified>
</cp:coreProperties>
</file>