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ECFA3-F0B8-4953-80A0-D3930F170FF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CAEF-224B-4C9D-B074-70D3C7964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8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55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42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31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16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20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CAEF-224B-4C9D-B074-70D3C79647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69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1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5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4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2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1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3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0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9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1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8E01-8673-439A-B491-95FDE0B21F1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A7696-9BB4-40EC-9224-ED40897C2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Definition of "company"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 "artificial person", invisible, intangible, created by or under law, with a discrete legal personality, perpetual succession, and a common seal.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7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Distinctive Features of Companies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1. Companies are Corporations.</a:t>
            </a:r>
          </a:p>
          <a:p>
            <a:r>
              <a:rPr lang="en-US" smtClean="0"/>
              <a:t>2. The liability of the members to contribute toward the payment of the company’s debts is usually limited.</a:t>
            </a:r>
          </a:p>
          <a:p>
            <a:r>
              <a:rPr lang="en-US" smtClean="0"/>
              <a:t>3. Perpetual  succession.</a:t>
            </a:r>
          </a:p>
          <a:p>
            <a:r>
              <a:rPr lang="en-US" smtClean="0"/>
              <a:t>4. Common seal.</a:t>
            </a:r>
          </a:p>
          <a:p>
            <a:r>
              <a:rPr lang="en-US" smtClean="0"/>
              <a:t>5. Transferability of shares.</a:t>
            </a:r>
          </a:p>
          <a:p>
            <a:r>
              <a:rPr lang="en-US" smtClean="0"/>
              <a:t>6. Separation of ownership and management.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Concept of "corporate personality"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Nature of company's personality</a:t>
            </a:r>
          </a:p>
          <a:p>
            <a:r>
              <a:rPr lang="en-US" smtClean="0"/>
              <a:t>Seperate existance</a:t>
            </a:r>
          </a:p>
          <a:p>
            <a:r>
              <a:rPr lang="en-US" smtClean="0"/>
              <a:t>Distinct from its members</a:t>
            </a:r>
          </a:p>
          <a:p>
            <a:r>
              <a:rPr lang="en-US" smtClean="0"/>
              <a:t>Rights and liabilities of a company and its members</a:t>
            </a:r>
          </a:p>
          <a:p>
            <a:r>
              <a:rPr lang="en-US" smtClean="0"/>
              <a:t>Salomon v A Salomon &amp; Co Ltd [1897]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Concept of "limited liability"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Liability of members for company's debts</a:t>
            </a:r>
          </a:p>
          <a:p>
            <a:r>
              <a:rPr lang="en-US" smtClean="0"/>
              <a:t>Limited and unlimited liability</a:t>
            </a:r>
          </a:p>
          <a:p>
            <a:r>
              <a:rPr lang="en-US" smtClean="0"/>
              <a:t>Liability of members under The Companies Act, 2017</a:t>
            </a:r>
          </a:p>
          <a:p>
            <a:r>
              <a:rPr lang="en-US" smtClean="0"/>
              <a:t>Kinds of limited liability</a:t>
            </a:r>
          </a:p>
          <a:p>
            <a:r>
              <a:rPr lang="en-US" smtClean="0"/>
              <a:t>Concept of contributories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0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Company in The Companies Act, 2017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2 (17). Company means:</a:t>
            </a:r>
          </a:p>
          <a:p>
            <a:r>
              <a:rPr lang="en-US" smtClean="0"/>
              <a:t>a company formed and registered under this Act or the company law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Meaning of company law in The Companies Act, 2017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2 (18) company law means:</a:t>
            </a:r>
          </a:p>
          <a:p>
            <a:r>
              <a:rPr lang="en-US" smtClean="0"/>
              <a:t>the repealed Companies Act, 1913 (VII of 1913)</a:t>
            </a:r>
          </a:p>
          <a:p>
            <a:r>
              <a:rPr lang="en-US" smtClean="0"/>
              <a:t>Companies Ordinance, 1984(XLVII of 1984)</a:t>
            </a:r>
          </a:p>
          <a:p>
            <a:r>
              <a:rPr lang="en-US" smtClean="0"/>
              <a:t>Companies Ordinance, 2016 (VI of 2016)</a:t>
            </a:r>
          </a:p>
          <a:p>
            <a:r>
              <a:rPr lang="en-US" smtClean="0"/>
              <a:t>also The Companies Act, 2017 unless the context provides otherwise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01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Body corporate  or corporation in The Companies Act, 2017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0145" y="3602038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en-US" smtClean="0"/>
              <a:t>2 (9) body corporate or corporation includes:</a:t>
            </a:r>
          </a:p>
          <a:p>
            <a:r>
              <a:rPr lang="en-US" smtClean="0"/>
              <a:t>(a) a company incorporated under this Act or company law;</a:t>
            </a:r>
          </a:p>
          <a:p>
            <a:r>
              <a:rPr lang="en-US" smtClean="0"/>
              <a:t>(b) a company incorporated outside Pakistan,</a:t>
            </a:r>
          </a:p>
          <a:p>
            <a:r>
              <a:rPr lang="en-US" smtClean="0"/>
              <a:t>(c) a statutory body declared as body corporate in the relevant statute</a:t>
            </a:r>
          </a:p>
          <a:p>
            <a:endParaRPr lang="en-US" smtClean="0"/>
          </a:p>
          <a:p>
            <a:r>
              <a:rPr lang="en-US" smtClean="0"/>
              <a:t>but does not include:</a:t>
            </a:r>
          </a:p>
          <a:p>
            <a:r>
              <a:rPr lang="en-US" smtClean="0"/>
              <a:t>(i)   a co-operative society registered under any law relating to cooperative societies;</a:t>
            </a:r>
          </a:p>
          <a:p>
            <a:r>
              <a:rPr lang="en-US" smtClean="0"/>
              <a:t>(ii) any other entity, not being a company as defined in this Act or any other law for the time being which the concerned Minister-in-Charge       of     the    Federal Government may, by notification, specify in this behalf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7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361</Words>
  <Application>Microsoft Office PowerPoint</Application>
  <PresentationFormat>Widescreen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Definition of "company"</vt:lpstr>
      <vt:lpstr>Distinctive Features of Companies</vt:lpstr>
      <vt:lpstr>Concept of "corporate personality"</vt:lpstr>
      <vt:lpstr>Concept of "limited liability"</vt:lpstr>
      <vt:lpstr>Company in The Companies Act, 2017</vt:lpstr>
      <vt:lpstr>Meaning of company law in The Companies Act, 2017</vt:lpstr>
      <vt:lpstr>Body corporate  or corporation in The Companies Act, 2017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of "company"</dc:title>
  <dc:creator>HKM</dc:creator>
  <cp:lastModifiedBy>HKM</cp:lastModifiedBy>
  <cp:revision>3</cp:revision>
  <dcterms:created xsi:type="dcterms:W3CDTF">2020-04-21T02:18:10Z</dcterms:created>
  <dcterms:modified xsi:type="dcterms:W3CDTF">2020-04-21T02:33:03Z</dcterms:modified>
</cp:coreProperties>
</file>