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10B5-689D-4739-A20B-708790BE1F3C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1C3C-E05C-4D3A-80F0-E32726FF1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Presentation" r:id="rId3" imgW="4570656" imgH="3427412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Fort By Ali A </a:t>
            </a:r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Mazrui</a:t>
            </a:r>
            <a:endParaRPr lang="en-US" sz="6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Prepared By Fatima Rehman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On-screen Show (4:3)</PresentationFormat>
  <Paragraphs>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SOFTAGE</dc:creator>
  <cp:lastModifiedBy>SOFTAGE</cp:lastModifiedBy>
  <cp:revision>4</cp:revision>
  <dcterms:created xsi:type="dcterms:W3CDTF">2018-07-05T05:01:53Z</dcterms:created>
  <dcterms:modified xsi:type="dcterms:W3CDTF">2018-07-05T16:17:19Z</dcterms:modified>
</cp:coreProperties>
</file>