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2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8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8445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58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532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71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9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5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0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2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8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9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2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60E269-7133-4AA9-8D8F-B025812B592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0BA583-AF17-4559-9F60-B20CE764C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84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RAL AREAWhere the people are engaged in primaryindustry in the sense that they producethings directly for the first tim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02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ural areas are separately settled places awayfrom the influence of large cities and towns.Such areas are distinct from m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33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ural development is a strategy designed toimprove the economic and social life of ruralpoor.It is a process, which aims 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190067"/>
            <a:ext cx="11824854" cy="641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45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United Nations defines         Rural Development as:“Rural Development is a process of change,by which the efforts of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22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in Objectives                      To buildInfrastructure   Public Service      Communication                    To impr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852"/>
            <a:ext cx="11928763" cy="669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794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OBLEMS IN RURAL DEVELOPMENT1. People related2. Agricultural related problems3. Infrastructure related problems4. Economi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506"/>
            <a:ext cx="11991109" cy="675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6876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2</cp:revision>
  <dcterms:created xsi:type="dcterms:W3CDTF">2020-05-03T08:15:07Z</dcterms:created>
  <dcterms:modified xsi:type="dcterms:W3CDTF">2020-05-03T08:21:08Z</dcterms:modified>
</cp:coreProperties>
</file>