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E269-7133-4AA9-8D8F-B025812B592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BA583-AF17-4559-9F60-B20CE764C0DC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5240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E269-7133-4AA9-8D8F-B025812B592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BA583-AF17-4559-9F60-B20CE764C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704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E269-7133-4AA9-8D8F-B025812B592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BA583-AF17-4559-9F60-B20CE764C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2287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E269-7133-4AA9-8D8F-B025812B592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BA583-AF17-4559-9F60-B20CE764C0D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84457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E269-7133-4AA9-8D8F-B025812B592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BA583-AF17-4559-9F60-B20CE764C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6580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E269-7133-4AA9-8D8F-B025812B592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BA583-AF17-4559-9F60-B20CE764C0D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95324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E269-7133-4AA9-8D8F-B025812B592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BA583-AF17-4559-9F60-B20CE764C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672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E269-7133-4AA9-8D8F-B025812B592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BA583-AF17-4559-9F60-B20CE764C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8714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E269-7133-4AA9-8D8F-B025812B592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BA583-AF17-4559-9F60-B20CE764C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598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E269-7133-4AA9-8D8F-B025812B592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BA583-AF17-4559-9F60-B20CE764C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554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E269-7133-4AA9-8D8F-B025812B592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BA583-AF17-4559-9F60-B20CE764C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606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E269-7133-4AA9-8D8F-B025812B592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BA583-AF17-4559-9F60-B20CE764C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426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E269-7133-4AA9-8D8F-B025812B592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BA583-AF17-4559-9F60-B20CE764C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680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E269-7133-4AA9-8D8F-B025812B592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BA583-AF17-4559-9F60-B20CE764C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093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E269-7133-4AA9-8D8F-B025812B592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BA583-AF17-4559-9F60-B20CE764C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722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E269-7133-4AA9-8D8F-B025812B592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BA583-AF17-4559-9F60-B20CE764C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886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E269-7133-4AA9-8D8F-B025812B592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BA583-AF17-4559-9F60-B20CE764C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93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260E269-7133-4AA9-8D8F-B025812B592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70BA583-AF17-4559-9F60-B20CE764C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5840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URAL AREAWhere the people are engaged in primaryindustry in the sense that they producethings directly for the first time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8020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ural areas are separately settled places awayfrom the influence of large cities and towns.Such areas are distinct from mo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1334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ural development is a strategy designed toimprove the economic and social life of ruralpoor.It is a process, which aims a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55" y="190067"/>
            <a:ext cx="11824854" cy="6418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6455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The United Nations defines         Rural Development as:“Rural Development is a process of change,by which the efforts of 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7222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Main Objectives                      To buildInfrastructure   Public Service      Communication                    To impr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1852"/>
            <a:ext cx="11928763" cy="6696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8794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PROBLEMS IN RURAL DEVELOPMENT1. People related2. Agricultural related problems3. Infrastructure related problems4. Economi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99506"/>
            <a:ext cx="11991109" cy="6758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3968760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Slice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Saima</dc:creator>
  <cp:lastModifiedBy>Saima</cp:lastModifiedBy>
  <cp:revision>2</cp:revision>
  <dcterms:created xsi:type="dcterms:W3CDTF">2020-05-03T08:15:07Z</dcterms:created>
  <dcterms:modified xsi:type="dcterms:W3CDTF">2020-05-03T08:21:08Z</dcterms:modified>
</cp:coreProperties>
</file>