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A3B4F-F599-40A7-AF19-88319EFA3FF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240E0-85B4-4638-A0D3-9717B561AC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Control of Local Blood Flow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Types of Local Blood Flow Control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Acute or rapid </a:t>
            </a:r>
            <a:r>
              <a:rPr lang="en-US" dirty="0" smtClean="0"/>
              <a:t>control of local blood flow.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Long term control </a:t>
            </a:r>
            <a:r>
              <a:rPr lang="en-US" dirty="0" smtClean="0"/>
              <a:t>of local blood flow.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40674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Long-Term Control of </a:t>
            </a:r>
            <a:br>
              <a:rPr lang="en-US" b="1" dirty="0" smtClean="0"/>
            </a:br>
            <a:r>
              <a:rPr lang="en-US" b="1" dirty="0" smtClean="0"/>
              <a:t>Local Blood Flow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Growth of New Vessels (Angiogenesis) </a:t>
            </a:r>
            <a:r>
              <a:rPr lang="en-US" dirty="0" smtClean="0"/>
              <a:t>Ischemic tissue, Growing tissues &amp; Tissues having high metabolic rates.</a:t>
            </a:r>
          </a:p>
        </p:txBody>
      </p:sp>
    </p:spTree>
    <p:extLst>
      <p:ext uri="{BB962C8B-B14F-4D97-AF65-F5344CB8AC3E}">
        <p14:creationId xmlns="" xmlns:p14="http://schemas.microsoft.com/office/powerpoint/2010/main" val="280072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Long-Term Control of </a:t>
            </a:r>
            <a:br>
              <a:rPr lang="en-US" b="1" dirty="0"/>
            </a:br>
            <a:r>
              <a:rPr lang="en-US" b="1" dirty="0"/>
              <a:t>Local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Release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angiogenic</a:t>
            </a:r>
            <a:r>
              <a:rPr lang="en-US" dirty="0"/>
              <a:t> factors</a:t>
            </a:r>
            <a:r>
              <a:rPr lang="en-US" dirty="0" smtClean="0"/>
              <a:t>,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endothelial</a:t>
            </a:r>
            <a:r>
              <a:rPr lang="en-US" dirty="0"/>
              <a:t> cell growth factor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(ECGF), fibroblast </a:t>
            </a:r>
            <a:r>
              <a:rPr lang="en-US" dirty="0"/>
              <a:t>growth factor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(FGF) &amp;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angiogenin</a:t>
            </a:r>
            <a:r>
              <a:rPr lang="en-US" dirty="0"/>
              <a:t>.</a:t>
            </a:r>
          </a:p>
          <a:p>
            <a:r>
              <a:rPr lang="en-US" dirty="0"/>
              <a:t>Cause </a:t>
            </a:r>
            <a:r>
              <a:rPr lang="en-US" dirty="0" err="1"/>
              <a:t>inc.</a:t>
            </a:r>
            <a:r>
              <a:rPr lang="en-US" dirty="0"/>
              <a:t> </a:t>
            </a:r>
            <a:r>
              <a:rPr lang="en-US" dirty="0" smtClean="0"/>
              <a:t>long </a:t>
            </a:r>
            <a:r>
              <a:rPr lang="en-US" dirty="0"/>
              <a:t>term blow flow.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1219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Long-Term Control of </a:t>
            </a:r>
            <a:br>
              <a:rPr lang="en-US" b="1" dirty="0"/>
            </a:br>
            <a:r>
              <a:rPr lang="en-US" b="1" dirty="0"/>
              <a:t>Local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Collateral Circulation </a:t>
            </a:r>
            <a:r>
              <a:rPr lang="en-US" dirty="0" smtClean="0"/>
              <a:t>Dec. Blood flow due to block of an artery or vein (e.g. following thrombosis of one of coronary arteries).</a:t>
            </a:r>
          </a:p>
        </p:txBody>
      </p:sp>
    </p:spTree>
    <p:extLst>
      <p:ext uri="{BB962C8B-B14F-4D97-AF65-F5344CB8AC3E}">
        <p14:creationId xmlns="" xmlns:p14="http://schemas.microsoft.com/office/powerpoint/2010/main" val="253629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Long-Term Control of </a:t>
            </a:r>
            <a:br>
              <a:rPr lang="en-US" b="1" dirty="0"/>
            </a:br>
            <a:r>
              <a:rPr lang="en-US" b="1" dirty="0"/>
              <a:t>Local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 new vascular channel </a:t>
            </a:r>
            <a:r>
              <a:rPr lang="en-US" dirty="0"/>
              <a:t>develops around blockage due to dilation of minute vascular loops that connect to vessel above &amp; below the blockage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i.e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collateral circulation)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Blood flow returns </a:t>
            </a:r>
            <a:r>
              <a:rPr lang="en-US" dirty="0"/>
              <a:t>to normal for long-term.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43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Humoral Regulation of Circulation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Vasoconstrictor Agents </a:t>
            </a:r>
            <a:r>
              <a:rPr lang="en-US" dirty="0" smtClean="0"/>
              <a:t>They cause constriction of blood vessels to increase arterial pressure &amp; blood flow. They include: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Norepinephrine &amp; Epinephrine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Angiotensin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Vasopression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or ADH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Endothelin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CO2(in vasomotor center)</a:t>
            </a:r>
          </a:p>
        </p:txBody>
      </p:sp>
    </p:spTree>
    <p:extLst>
      <p:ext uri="{BB962C8B-B14F-4D97-AF65-F5344CB8AC3E}">
        <p14:creationId xmlns="" xmlns:p14="http://schemas.microsoft.com/office/powerpoint/2010/main" val="375786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Humoral Regulation of 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Vasodillator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Agents </a:t>
            </a:r>
            <a:r>
              <a:rPr lang="en-US" dirty="0" smtClean="0"/>
              <a:t>They cause dilation of blood vessels to decrease arterial pressure &amp; blood flow. They include: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Bradvkinin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Serotonin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Histamine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Prostaglandin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CO2(in tissues)</a:t>
            </a:r>
          </a:p>
        </p:txBody>
      </p:sp>
    </p:spTree>
    <p:extLst>
      <p:ext uri="{BB962C8B-B14F-4D97-AF65-F5344CB8AC3E}">
        <p14:creationId xmlns="" xmlns:p14="http://schemas.microsoft.com/office/powerpoint/2010/main" val="67375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Acute or Rapid Control of </a:t>
            </a:r>
            <a:br>
              <a:rPr lang="en-US" b="1" dirty="0" smtClean="0"/>
            </a:br>
            <a:r>
              <a:rPr lang="en-US" b="1" dirty="0" smtClean="0"/>
              <a:t>Local Blood Flow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Vasodilator Theory </a:t>
            </a:r>
            <a:r>
              <a:rPr lang="en-US" dirty="0" smtClean="0"/>
              <a:t>for acute or rapid control of local blood flow.</a:t>
            </a:r>
          </a:p>
          <a:p>
            <a:r>
              <a:rPr lang="en-US" dirty="0" smtClean="0"/>
              <a:t>Greater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rate of metabolism </a:t>
            </a:r>
            <a:r>
              <a:rPr lang="en-US" dirty="0" smtClean="0"/>
              <a:t>or less blood flow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5029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Acute or Rapid Control of </a:t>
            </a:r>
            <a:br>
              <a:rPr lang="en-US" b="1" dirty="0"/>
            </a:br>
            <a:r>
              <a:rPr lang="en-US" b="1" dirty="0"/>
              <a:t>Local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Dec. O2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and other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nutrients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rate </a:t>
            </a:r>
            <a:r>
              <a:rPr lang="en-US" dirty="0"/>
              <a:t>of formation of vasodilator </a:t>
            </a:r>
            <a:r>
              <a:rPr lang="en-US" dirty="0" smtClean="0"/>
              <a:t>substances (</a:t>
            </a:r>
            <a:r>
              <a:rPr lang="en-US" dirty="0" err="1" smtClean="0"/>
              <a:t>eg</a:t>
            </a:r>
            <a:r>
              <a:rPr lang="en-US" dirty="0" smtClean="0"/>
              <a:t> CO2 lactic acid, adenosine, histamine, K+ and H+)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Vasodilation</a:t>
            </a:r>
            <a:r>
              <a:rPr lang="en-US" dirty="0" smtClean="0"/>
              <a:t> of local vascular bed </a:t>
            </a:r>
            <a:r>
              <a:rPr lang="en-US" dirty="0" err="1" smtClean="0"/>
              <a:t>inc.</a:t>
            </a:r>
            <a:r>
              <a:rPr lang="en-US" dirty="0" smtClean="0"/>
              <a:t> blood flow.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28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Acute or Rapid Control of </a:t>
            </a:r>
            <a:br>
              <a:rPr lang="en-US" b="1" dirty="0"/>
            </a:br>
            <a:r>
              <a:rPr lang="en-US" b="1" dirty="0"/>
              <a:t>Local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Oxygen or Nutrient Demand Theory </a:t>
            </a:r>
            <a:r>
              <a:rPr lang="en-US" dirty="0" smtClean="0"/>
              <a:t>for Acute or rapid blood flow control.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When blood flow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dec.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Dec. O2 </a:t>
            </a:r>
            <a:r>
              <a:rPr lang="en-US" dirty="0" smtClean="0"/>
              <a:t>smooth muscle in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precapillary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sphincter dilate</a:t>
            </a:r>
            <a:r>
              <a:rPr lang="en-US" dirty="0" smtClean="0"/>
              <a:t>(because they need O2 to remain constricted) </a:t>
            </a:r>
            <a:r>
              <a:rPr lang="en-US" dirty="0" err="1" smtClean="0"/>
              <a:t>inc.</a:t>
            </a:r>
            <a:r>
              <a:rPr lang="en-US" dirty="0" smtClean="0"/>
              <a:t> blood flow.</a:t>
            </a:r>
          </a:p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96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Autoregulation</a:t>
            </a:r>
            <a:r>
              <a:rPr lang="en-US" b="1" dirty="0" smtClean="0"/>
              <a:t> of Local Blood Flow</a:t>
            </a:r>
            <a:br>
              <a:rPr lang="en-US" b="1" dirty="0" smtClean="0"/>
            </a:br>
            <a:r>
              <a:rPr lang="en-US" b="1" dirty="0" smtClean="0"/>
              <a:t>When Arterial Pressure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Maintenance of normal local blood </a:t>
            </a:r>
            <a:r>
              <a:rPr lang="en-US" dirty="0" smtClean="0"/>
              <a:t>flow by a tissue despite marked changes </a:t>
            </a:r>
            <a:r>
              <a:rPr lang="en-US" dirty="0" err="1" smtClean="0"/>
              <a:t>aterial</a:t>
            </a:r>
            <a:r>
              <a:rPr lang="en-US" dirty="0" smtClean="0"/>
              <a:t> pressure is called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Autoregulation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of blood flow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69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Autoregulation</a:t>
            </a:r>
            <a:r>
              <a:rPr lang="en-US" b="1" dirty="0"/>
              <a:t> of Local Blood Flow</a:t>
            </a:r>
            <a:br>
              <a:rPr lang="en-US" b="1" dirty="0"/>
            </a:br>
            <a:r>
              <a:rPr lang="en-US" b="1" dirty="0"/>
              <a:t>When Arterial Pressure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Metabolic Theory</a:t>
            </a:r>
            <a:endParaRPr lang="en-US" dirty="0"/>
          </a:p>
          <a:p>
            <a:r>
              <a:rPr lang="en-US" dirty="0" smtClean="0"/>
              <a:t>This include both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vasodilator theory </a:t>
            </a:r>
            <a:r>
              <a:rPr lang="en-US" dirty="0" smtClean="0"/>
              <a:t>and O2 demand theory </a:t>
            </a:r>
            <a:r>
              <a:rPr lang="en-US" dirty="0" err="1" smtClean="0"/>
              <a:t>e.g</a:t>
            </a:r>
            <a:r>
              <a:rPr lang="en-US" dirty="0" smtClean="0"/>
              <a:t> when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 err="1" smtClean="0"/>
              <a:t>inc.</a:t>
            </a:r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Local blood flow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supplies excess of O2 and remove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vasodilators</a:t>
            </a:r>
            <a:r>
              <a:rPr lang="en-US" dirty="0" smtClean="0"/>
              <a:t> substances.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23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Autoregulation of Local Blood Flow</a:t>
            </a:r>
            <a:br>
              <a:rPr lang="en-US" b="1" dirty="0"/>
            </a:br>
            <a:r>
              <a:rPr lang="en-US" b="1" dirty="0"/>
              <a:t>When Arterial Pressure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Constriction of vascular bed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occurs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Local blood flow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to normal, although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/>
              <a:t>may remain elevated.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175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Autoregulation of Local Blood Flow</a:t>
            </a:r>
            <a:br>
              <a:rPr lang="en-US" b="1" dirty="0"/>
            </a:br>
            <a:r>
              <a:rPr lang="en-US" b="1" dirty="0"/>
              <a:t>When Arterial Pressure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Myogenic Theory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When arterial pressure </a:t>
            </a:r>
            <a:r>
              <a:rPr lang="en-US" sz="2800" dirty="0" smtClean="0"/>
              <a:t>suddenly </a:t>
            </a:r>
            <a:r>
              <a:rPr lang="en-US" sz="2800" dirty="0" err="1" smtClean="0"/>
              <a:t>inc.</a:t>
            </a:r>
            <a:endParaRPr lang="en-US" sz="2800" dirty="0" smtClean="0"/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Local blood flow </a:t>
            </a:r>
            <a:r>
              <a:rPr lang="en-US" sz="2800" dirty="0" smtClean="0"/>
              <a:t>tends to </a:t>
            </a:r>
            <a:r>
              <a:rPr lang="en-US" sz="2800" dirty="0" err="1" smtClean="0"/>
              <a:t>inc.</a:t>
            </a:r>
            <a:endParaRPr lang="en-US" sz="2800" dirty="0" smtClean="0"/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Sudden stretch of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arteriols</a:t>
            </a:r>
            <a:r>
              <a:rPr lang="en-US" sz="2800" dirty="0" smtClean="0"/>
              <a:t> cause smooth muscles in their wall to contract.</a:t>
            </a:r>
          </a:p>
        </p:txBody>
      </p:sp>
    </p:spTree>
    <p:extLst>
      <p:ext uri="{BB962C8B-B14F-4D97-AF65-F5344CB8AC3E}">
        <p14:creationId xmlns="" xmlns:p14="http://schemas.microsoft.com/office/powerpoint/2010/main" val="376072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Autoregulation of Local Blood Flow</a:t>
            </a:r>
            <a:br>
              <a:rPr lang="en-US" b="1" dirty="0"/>
            </a:br>
            <a:r>
              <a:rPr lang="en-US" b="1" dirty="0"/>
              <a:t>When Arterial Pressure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Constriction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of vascular </a:t>
            </a:r>
            <a:r>
              <a:rPr lang="en-US" dirty="0"/>
              <a:t>bed occur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Local blood flow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to normal</a:t>
            </a:r>
            <a:r>
              <a:rPr lang="en-US" dirty="0" smtClean="0"/>
              <a:t>, although </a:t>
            </a:r>
            <a:r>
              <a:rPr lang="en-US" dirty="0"/>
              <a:t>arterial pressure may remain elevated.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24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Control of Local Blood Flow</vt:lpstr>
      <vt:lpstr>Acute or Rapid Control of  Local Blood Flow</vt:lpstr>
      <vt:lpstr>Acute or Rapid Control of  Local Blood Flow</vt:lpstr>
      <vt:lpstr>Acute or Rapid Control of  Local Blood Flow</vt:lpstr>
      <vt:lpstr>Autoregulation of Local Blood Flow When Arterial Pressure Changes</vt:lpstr>
      <vt:lpstr>Autoregulation of Local Blood Flow When Arterial Pressure Changes</vt:lpstr>
      <vt:lpstr>Autoregulation of Local Blood Flow When Arterial Pressure Changes</vt:lpstr>
      <vt:lpstr>Autoregulation of Local Blood Flow When Arterial Pressure Changes</vt:lpstr>
      <vt:lpstr>Autoregulation of Local Blood Flow When Arterial Pressure Changes</vt:lpstr>
      <vt:lpstr>Long-Term Control of  Local Blood Flow</vt:lpstr>
      <vt:lpstr>Long-Term Control of  Local Blood Flow</vt:lpstr>
      <vt:lpstr>Long-Term Control of  Local Blood Flow</vt:lpstr>
      <vt:lpstr>Long-Term Control of  Local Blood Flow</vt:lpstr>
      <vt:lpstr>Humoral Regulation of Circulation</vt:lpstr>
      <vt:lpstr>Humoral Regulation of Circulation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of Local Blood Flow</dc:title>
  <dc:creator>USMAN SANDHU</dc:creator>
  <cp:lastModifiedBy>USMAN SANDHU</cp:lastModifiedBy>
  <cp:revision>1</cp:revision>
  <dcterms:created xsi:type="dcterms:W3CDTF">2020-04-18T22:25:58Z</dcterms:created>
  <dcterms:modified xsi:type="dcterms:W3CDTF">2020-04-18T22:26:40Z</dcterms:modified>
</cp:coreProperties>
</file>