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9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93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1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5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6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22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7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2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7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08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5BAC-3E56-4380-8749-8CECF7162BF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F596-45D9-469C-9C3B-0D347D2C3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43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 Method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mtClean="0"/>
              <a:t>Generally take the form of a </a:t>
            </a:r>
            <a:r>
              <a:rPr lang="en-US" b="1" smtClean="0"/>
              <a:t>controlled discussion</a:t>
            </a:r>
            <a:r>
              <a:rPr lang="en-US" smtClean="0"/>
              <a:t> in which the teacher is at all times firmly in control of the situation, either allowing the class to ask questions and controlling the way in which these are discussed. </a:t>
            </a:r>
          </a:p>
          <a:p>
            <a:pPr eaLnBrk="1" hangingPunct="1"/>
            <a:r>
              <a:rPr lang="en-US" b="1" smtClean="0"/>
              <a:t>Teacher Led Discussion </a:t>
            </a:r>
          </a:p>
          <a:p>
            <a:pPr eaLnBrk="1" hangingPunct="1"/>
            <a:r>
              <a:rPr lang="en-US" b="1" smtClean="0"/>
              <a:t>Independent Discussion</a:t>
            </a:r>
          </a:p>
          <a:p>
            <a:pPr eaLnBrk="1" hangingPunct="1"/>
            <a:r>
              <a:rPr lang="en-US" b="1" smtClean="0"/>
              <a:t>Class discussion</a:t>
            </a:r>
          </a:p>
          <a:p>
            <a:pPr eaLnBrk="1" hangingPunct="1"/>
            <a:r>
              <a:rPr lang="en-US" b="1" smtClean="0"/>
              <a:t>Small group discussion</a:t>
            </a:r>
          </a:p>
        </p:txBody>
      </p:sp>
    </p:spTree>
    <p:extLst>
      <p:ext uri="{BB962C8B-B14F-4D97-AF65-F5344CB8AC3E}">
        <p14:creationId xmlns:p14="http://schemas.microsoft.com/office/powerpoint/2010/main" val="35093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868363"/>
          </a:xfrm>
        </p:spPr>
        <p:txBody>
          <a:bodyPr/>
          <a:lstStyle/>
          <a:p>
            <a:pPr eaLnBrk="1" hangingPunct="1"/>
            <a:r>
              <a:rPr lang="en-US" smtClean="0"/>
              <a:t>Use of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4102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Set the ground rules for the discussion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Teacher prepares some questions or statements to get the discussion going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Allow for quiet times to process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Ensure that quiet students have an opportunity to join the discussion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Redirect group when they stray from topic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Ensure the tone of the group is respectful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Evaluate the discussion by determining whether critical thinking occurred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It is not the amount of discussion that occurred but the quality of the discussion that matters </a:t>
            </a:r>
          </a:p>
        </p:txBody>
      </p:sp>
    </p:spTree>
    <p:extLst>
      <p:ext uri="{BB962C8B-B14F-4D97-AF65-F5344CB8AC3E}">
        <p14:creationId xmlns:p14="http://schemas.microsoft.com/office/powerpoint/2010/main" val="398161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Advantages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smtClean="0"/>
              <a:t>Meets principles of adult learning</a:t>
            </a:r>
          </a:p>
          <a:p>
            <a:pPr lvl="1" eaLnBrk="1" hangingPunct="1"/>
            <a:r>
              <a:rPr lang="en-US" smtClean="0"/>
              <a:t>Excellent vehicle for affective content</a:t>
            </a:r>
          </a:p>
          <a:p>
            <a:pPr lvl="1" eaLnBrk="1" hangingPunct="1"/>
            <a:r>
              <a:rPr lang="en-US" smtClean="0"/>
              <a:t>Allows less experienced learners to benefit from more experienced students’ knowledge</a:t>
            </a:r>
          </a:p>
          <a:p>
            <a:pPr lvl="1" eaLnBrk="1" hangingPunct="1"/>
            <a:r>
              <a:rPr lang="en-US" smtClean="0"/>
              <a:t>Can stimulate critical thinking</a:t>
            </a:r>
          </a:p>
        </p:txBody>
      </p:sp>
    </p:spTree>
    <p:extLst>
      <p:ext uri="{BB962C8B-B14F-4D97-AF65-F5344CB8AC3E}">
        <p14:creationId xmlns:p14="http://schemas.microsoft.com/office/powerpoint/2010/main" val="101702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Disadvantages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/>
              <a:t>Teacher may not feel in control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Sometimes difficult to keep on track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May be difficult to deal with emotions that arise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Challenging to prevent some students from monopolizing the discussion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Takes a great deal of preparation if done correctly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Must be able to establish a climate of trust and respect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540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is it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Daily life examples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Sharing of Ideas and Experiences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Making a democratic environment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Opinion making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Social and Political issues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Idea generation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Social Sciences (History, Social studies, Psychology etc)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Languages, Creativity and Critics</a:t>
            </a:r>
          </a:p>
        </p:txBody>
      </p:sp>
    </p:spTree>
    <p:extLst>
      <p:ext uri="{BB962C8B-B14F-4D97-AF65-F5344CB8AC3E}">
        <p14:creationId xmlns:p14="http://schemas.microsoft.com/office/powerpoint/2010/main" val="56708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Discussion Method</vt:lpstr>
      <vt:lpstr>Use of Discussion</vt:lpstr>
      <vt:lpstr>Advantages</vt:lpstr>
      <vt:lpstr>Disadvantages</vt:lpstr>
      <vt:lpstr>Where is it used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Method</dc:title>
  <dc:creator>DrMushtaq</dc:creator>
  <cp:lastModifiedBy>DrMushtaq</cp:lastModifiedBy>
  <cp:revision>1</cp:revision>
  <dcterms:created xsi:type="dcterms:W3CDTF">2020-04-21T07:03:11Z</dcterms:created>
  <dcterms:modified xsi:type="dcterms:W3CDTF">2020-04-21T07:03:41Z</dcterms:modified>
</cp:coreProperties>
</file>