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8" r:id="rId5"/>
    <p:sldId id="259" r:id="rId6"/>
    <p:sldId id="268" r:id="rId7"/>
    <p:sldId id="269" r:id="rId8"/>
    <p:sldId id="270" r:id="rId9"/>
    <p:sldId id="271" r:id="rId10"/>
    <p:sldId id="262" r:id="rId11"/>
    <p:sldId id="272" r:id="rId12"/>
    <p:sldId id="263" r:id="rId13"/>
    <p:sldId id="264" r:id="rId14"/>
    <p:sldId id="273" r:id="rId15"/>
    <p:sldId id="274" r:id="rId16"/>
    <p:sldId id="275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88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3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35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36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79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71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33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5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22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9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1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1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3A6895-03B1-4D88-855B-50746371DCF0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DBBE06-2DC3-425C-918F-DFDFA5E3B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 Pediatric brain tumors(PBT) are 15-20% of all&#10;brain tumors. Second most common&#10;pediatric tumor next to leukemia.&#10; Ove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11719593" cy="66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474"/>
            <a:ext cx="11923295" cy="66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7" y="225424"/>
            <a:ext cx="11646569" cy="70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916" y="204537"/>
            <a:ext cx="10467473" cy="753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95" y="365124"/>
            <a:ext cx="10960767" cy="69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REATMENT&#10;The ideal goal&#10;• is a gross-total resection of tumor (likely leaving&#10;microscopic residual) as removal of a marg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4378"/>
            <a:ext cx="11418804" cy="73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568"/>
            <a:ext cx="12192000" cy="72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REATMENT&#10;Chemotherapy&#10;• plays an expanding role in the management of&#10;recurrent disease in many newly diagnosed&#10;patients.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12036425" cy="71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53" y="365124"/>
            <a:ext cx="11466093" cy="62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" y="120316"/>
            <a:ext cx="10768263" cy="6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•Multicystic cortically based&#10;lesion&#10;•25% have calcifications&#10;•20-40% enhancement&#10;•Characteristic “bright&#10;rim”on FLAIR .&#10;•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65124"/>
            <a:ext cx="12036425" cy="63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2504" y="132347"/>
            <a:ext cx="12248146" cy="78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74" y="276726"/>
            <a:ext cx="11057021" cy="64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0"/>
            <a:ext cx="11016916" cy="76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64" y="0"/>
            <a:ext cx="10872536" cy="732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89" y="132346"/>
            <a:ext cx="11225463" cy="7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63" y="96252"/>
            <a:ext cx="10419347" cy="73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90" y="120316"/>
            <a:ext cx="11634536" cy="72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379"/>
            <a:ext cx="1068805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2248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39</cp:revision>
  <dcterms:created xsi:type="dcterms:W3CDTF">2020-04-08T06:13:38Z</dcterms:created>
  <dcterms:modified xsi:type="dcterms:W3CDTF">2020-05-10T18:11:32Z</dcterms:modified>
</cp:coreProperties>
</file>