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3" r:id="rId4"/>
    <p:sldId id="264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1283-BC04-A547-BEE2-B9860C060156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8627-DFF3-B540-9919-CF1CC4BCC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1283-BC04-A547-BEE2-B9860C060156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8627-DFF3-B540-9919-CF1CC4BCC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1283-BC04-A547-BEE2-B9860C060156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8627-DFF3-B540-9919-CF1CC4BCC1A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1283-BC04-A547-BEE2-B9860C060156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8627-DFF3-B540-9919-CF1CC4BCC1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1283-BC04-A547-BEE2-B9860C060156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8627-DFF3-B540-9919-CF1CC4BCC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1283-BC04-A547-BEE2-B9860C060156}" type="datetimeFigureOut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8627-DFF3-B540-9919-CF1CC4BCC1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1283-BC04-A547-BEE2-B9860C060156}" type="datetimeFigureOut">
              <a:rPr lang="en-US" smtClean="0"/>
              <a:t>5/2/20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8627-DFF3-B540-9919-CF1CC4BCC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1283-BC04-A547-BEE2-B9860C060156}" type="datetimeFigureOut">
              <a:rPr lang="en-US" smtClean="0"/>
              <a:t>5/2/20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8627-DFF3-B540-9919-CF1CC4BCC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1283-BC04-A547-BEE2-B9860C060156}" type="datetimeFigureOut">
              <a:rPr lang="en-US" smtClean="0"/>
              <a:t>5/2/20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8627-DFF3-B540-9919-CF1CC4BCC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1283-BC04-A547-BEE2-B9860C060156}" type="datetimeFigureOut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8627-DFF3-B540-9919-CF1CC4BCC1A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1283-BC04-A547-BEE2-B9860C060156}" type="datetimeFigureOut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8627-DFF3-B540-9919-CF1CC4BCC1A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BF01283-BC04-A547-BEE2-B9860C060156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FF78627-DFF3-B540-9919-CF1CC4BCC1A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593" y="578443"/>
            <a:ext cx="7772400" cy="88023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Communication Skills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93" y="1747902"/>
            <a:ext cx="3263212" cy="3134964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7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5038344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Silence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Pay Attention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Listen carefully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Do not interrupt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Don</a:t>
            </a:r>
            <a:r>
              <a:rPr lang="uk-UA" dirty="0" smtClean="0"/>
              <a:t>’</a:t>
            </a:r>
            <a:r>
              <a:rPr lang="en-US" dirty="0" smtClean="0"/>
              <a:t>t be defensive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Proper use of emotions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Keep in mind information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Respect the speaker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Maintain proper Body language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Tips for effective listening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7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6585" y="3437819"/>
            <a:ext cx="5221476" cy="323257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Creates </a:t>
            </a:r>
            <a:r>
              <a:rPr lang="en-US" sz="2800" dirty="0"/>
              <a:t>a permanent record </a:t>
            </a:r>
          </a:p>
          <a:p>
            <a:r>
              <a:rPr lang="en-US" sz="2800" dirty="0"/>
              <a:t>Easily distributed </a:t>
            </a:r>
          </a:p>
          <a:p>
            <a:r>
              <a:rPr lang="en-US" sz="2800" dirty="0"/>
              <a:t>Allows you to store information for future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eference </a:t>
            </a:r>
            <a:endParaRPr lang="en-US" sz="2800" dirty="0"/>
          </a:p>
          <a:p>
            <a:r>
              <a:rPr lang="en-US" sz="2800" dirty="0" smtClean="0"/>
              <a:t>All </a:t>
            </a:r>
            <a:r>
              <a:rPr lang="en-US" sz="2800" dirty="0"/>
              <a:t>recipients receive the same information </a:t>
            </a:r>
            <a:endParaRPr lang="en-US" sz="2800" dirty="0" smtClean="0"/>
          </a:p>
          <a:p>
            <a:r>
              <a:rPr lang="en-US" sz="2800" dirty="0" smtClean="0"/>
              <a:t>Everyone </a:t>
            </a:r>
            <a:r>
              <a:rPr lang="en-US" sz="2800" dirty="0"/>
              <a:t>has the basic skills necessary to write well 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Why Written Communication?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028" y="3668716"/>
            <a:ext cx="3196038" cy="2578366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56585" y="1872842"/>
            <a:ext cx="8635481" cy="1257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2800" dirty="0" smtClean="0"/>
              <a:t>A basic understanding of writing and a commitment to writing well in all situations is needed as a professional </a:t>
            </a:r>
          </a:p>
        </p:txBody>
      </p:sp>
    </p:spTree>
    <p:extLst>
      <p:ext uri="{BB962C8B-B14F-4D97-AF65-F5344CB8AC3E}">
        <p14:creationId xmlns:p14="http://schemas.microsoft.com/office/powerpoint/2010/main" val="278880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5221795" cy="36870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US" sz="2800" dirty="0" smtClean="0"/>
              <a:t>The purpose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Be clear about your point of view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Create logical flow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Avoid grammatical errors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Make message brief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Remember while Writing: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0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</a:p>
          <a:p>
            <a:r>
              <a:rPr lang="en-US" dirty="0" smtClean="0"/>
              <a:t>Outline</a:t>
            </a:r>
          </a:p>
          <a:p>
            <a:r>
              <a:rPr lang="en-US" dirty="0" smtClean="0"/>
              <a:t>Writing</a:t>
            </a:r>
          </a:p>
          <a:p>
            <a:r>
              <a:rPr lang="en-US" dirty="0" smtClean="0"/>
              <a:t>Proof reading</a:t>
            </a:r>
          </a:p>
          <a:p>
            <a:r>
              <a:rPr lang="en-US" dirty="0" smtClean="0"/>
              <a:t>Presenting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Writing Process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41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85610"/>
            <a:ext cx="3917647" cy="450910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800" dirty="0" smtClean="0"/>
              <a:t>Completeness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Correctness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Credibility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Clarity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Conciseness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Consideration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Tips for Effective Writing 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4285" y="3304280"/>
            <a:ext cx="2924799" cy="305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6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562" y="2737077"/>
            <a:ext cx="5028922" cy="319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7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83" y="2301195"/>
            <a:ext cx="7563717" cy="38249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Communication is the process by which messages are transferred from a source to receiver.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2800" dirty="0"/>
              <a:t>The exchange of thoughts</a:t>
            </a:r>
            <a:r>
              <a:rPr lang="en-US" sz="2800" dirty="0" smtClean="0"/>
              <a:t>, ideas, messages</a:t>
            </a:r>
            <a:r>
              <a:rPr lang="en-US" sz="2800" dirty="0"/>
              <a:t>, or information, as by speech, signals, writing, or behavior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is Communication?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3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6576" y="1866080"/>
            <a:ext cx="8628823" cy="11473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communication process is composed of several stages, like Source, Message, Channel , Receiver and Feedback.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Communication Process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94" t="29516" r="2239" b="7967"/>
          <a:stretch/>
        </p:blipFill>
        <p:spPr>
          <a:xfrm>
            <a:off x="1743197" y="3225097"/>
            <a:ext cx="5970844" cy="29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6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1881589"/>
            <a:ext cx="4082076" cy="473533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Information sharing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Feedback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Influence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Problem solving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Decision making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Facilitate Change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Group Building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Why Communication?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9" t="21921" r="1315"/>
          <a:stretch/>
        </p:blipFill>
        <p:spPr>
          <a:xfrm>
            <a:off x="3822790" y="3027333"/>
            <a:ext cx="5080663" cy="25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7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589826" cy="34506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Communication skills are basically tools that we use to remove barriers to make communication more effective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Communication skills include:</a:t>
            </a:r>
          </a:p>
          <a:p>
            <a:pPr marL="0" indent="0">
              <a:buNone/>
            </a:pPr>
            <a:r>
              <a:rPr lang="en-US" dirty="0" smtClean="0"/>
              <a:t>Speaking Skills, Listening Skills and </a:t>
            </a:r>
            <a:r>
              <a:rPr lang="en-US" dirty="0"/>
              <a:t>Writing </a:t>
            </a:r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are Communication Skills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66900"/>
            <a:ext cx="7408333" cy="42592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10 % of what they read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20 % of what they hear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30 % of what they see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50 % of what they hear and see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70 % of what they say and write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90 % of what they say and do some thing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People generally remember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3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9433" y="2149532"/>
            <a:ext cx="4657311" cy="2635194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2800" dirty="0" smtClean="0"/>
              <a:t>Speaking is the productive skill in the oral mode. It may includes speaking in the form of lecture, interviewing, etc.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Effective Speaking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139" y="1662503"/>
            <a:ext cx="3225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5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974844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/>
              <a:t>Confidence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Purpose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Audience 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Speed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Clarity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Pronunciation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Fluency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Expression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For effective speaking consider: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7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0184"/>
            <a:ext cx="5177289" cy="342227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dirty="0" smtClean="0"/>
              <a:t>Listening is process of receiving, understanding, remembering, evaluating and providing feed back of information.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dirty="0" smtClean="0"/>
              <a:t>Effective Listening ensure:</a:t>
            </a:r>
          </a:p>
          <a:p>
            <a:pPr marL="0" indent="0" algn="just">
              <a:buNone/>
            </a:pPr>
            <a:r>
              <a:rPr lang="en-US" sz="2800" dirty="0" smtClean="0"/>
              <a:t>Productivity, improved relations,</a:t>
            </a:r>
          </a:p>
          <a:p>
            <a:pPr marL="0" indent="0" algn="just">
              <a:buNone/>
            </a:pPr>
            <a:r>
              <a:rPr lang="en-US" sz="2800" dirty="0" smtClean="0"/>
              <a:t>Avoid conflicts, improves understanding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Effective listening skills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970" y="2238469"/>
            <a:ext cx="2163829" cy="268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94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968</TotalTime>
  <Words>357</Words>
  <Application>Microsoft Macintosh PowerPoint</Application>
  <PresentationFormat>On-screen Show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Communication Skills</vt:lpstr>
      <vt:lpstr>What is Communication?</vt:lpstr>
      <vt:lpstr>Communication Process</vt:lpstr>
      <vt:lpstr>Why Communication?</vt:lpstr>
      <vt:lpstr>What are Communication Skills</vt:lpstr>
      <vt:lpstr>People generally remember</vt:lpstr>
      <vt:lpstr>Effective Speaking</vt:lpstr>
      <vt:lpstr>For effective speaking consider:</vt:lpstr>
      <vt:lpstr>Effective listening skills</vt:lpstr>
      <vt:lpstr>Tips for effective listening</vt:lpstr>
      <vt:lpstr>Why Written Communication?</vt:lpstr>
      <vt:lpstr>Remember while Writing:</vt:lpstr>
      <vt:lpstr>Writing Process</vt:lpstr>
      <vt:lpstr>Tips for Effective Writing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Skills</dc:title>
  <dc:creator>Mohammed Yaseen</dc:creator>
  <cp:lastModifiedBy>Mohammed Yaseen</cp:lastModifiedBy>
  <cp:revision>47</cp:revision>
  <dcterms:created xsi:type="dcterms:W3CDTF">2018-02-20T15:48:20Z</dcterms:created>
  <dcterms:modified xsi:type="dcterms:W3CDTF">2020-05-02T11:17:26Z</dcterms:modified>
</cp:coreProperties>
</file>