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35BF7D-2E65-49DA-96AD-C552716B919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18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BF7D-2E65-49DA-96AD-C552716B919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86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35BF7D-2E65-49DA-96AD-C552716B919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1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BF7D-2E65-49DA-96AD-C552716B919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6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35BF7D-2E65-49DA-96AD-C552716B919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01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BF7D-2E65-49DA-96AD-C552716B919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5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BF7D-2E65-49DA-96AD-C552716B919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4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BF7D-2E65-49DA-96AD-C552716B919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97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BF7D-2E65-49DA-96AD-C552716B919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09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35BF7D-2E65-49DA-96AD-C552716B919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4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BF7D-2E65-49DA-96AD-C552716B919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8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635BF7D-2E65-49DA-96AD-C552716B919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2502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Wilcoxon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Wilcoxon sign rank test.</a:t>
            </a:r>
          </a:p>
          <a:p>
            <a:r>
              <a:rPr lang="en-US" dirty="0" smtClean="0"/>
              <a:t>Wilcoxon rank sum test.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38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Wilcoxon signed-rank test is a non-parametric statistical hypothesis test used to compare two related samples, matched samples, or repeated measurements on a single sample to assess whether their population mean ranks differ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used as an alternative to the paired Student's t- test, t-test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matched pairs, or the t-test for dependent samples when the population cannot be assumed to be normally distributed.</a:t>
            </a:r>
          </a:p>
        </p:txBody>
      </p:sp>
    </p:spTree>
    <p:extLst>
      <p:ext uri="{BB962C8B-B14F-4D97-AF65-F5344CB8AC3E}">
        <p14:creationId xmlns:p14="http://schemas.microsoft.com/office/powerpoint/2010/main" val="269928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Use </a:t>
            </a:r>
            <a:r>
              <a:rPr lang="en-US" dirty="0"/>
              <a:t>the Wilcoxon signed-rank test to determine if two dependent samples are selected from populations having the same </a:t>
            </a:r>
            <a:r>
              <a:rPr lang="en-US" dirty="0" smtClean="0"/>
              <a:t>distribution.</a:t>
            </a:r>
          </a:p>
          <a:p>
            <a:pPr marL="0" indent="0">
              <a:buNone/>
            </a:pPr>
            <a:r>
              <a:rPr lang="en-US" dirty="0"/>
              <a:t> Unlike the sign test, it considers the magnitude, or size, of the data entries.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43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Background&#10;Parametric test Non –parametric test&#10;It is use when the information about the&#10;population parameters is complete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64974" y="2181224"/>
            <a:ext cx="8521148" cy="439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093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Assumptions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4874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/>
              <a:t>are paired and come from the same population.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Each paired is chosen randomly and </a:t>
            </a:r>
            <a:r>
              <a:rPr lang="en-US" dirty="0" smtClean="0"/>
              <a:t>independently.</a:t>
            </a:r>
          </a:p>
          <a:p>
            <a:r>
              <a:rPr lang="en-US" dirty="0"/>
              <a:t> </a:t>
            </a:r>
            <a:r>
              <a:rPr lang="en-US" dirty="0" smtClean="0"/>
              <a:t>The scale of measurement is at least ordinal.</a:t>
            </a:r>
          </a:p>
          <a:p>
            <a:r>
              <a:rPr lang="en-US" dirty="0" smtClean="0"/>
              <a:t>The variable of interest is continuous.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807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procedure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76070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1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Identify the claim (State the null and alternative hypothesis)</a:t>
                </a: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 Specify level of significance: 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3) Test statistic: D=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</m:t>
                    </m:r>
                    <m:r>
                      <m:rPr>
                        <m:nor/>
                      </m:rPr>
                      <a:rPr lang="en-US" baseline="-25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endParaRPr lang="en-US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Calculate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each paired difference, di = xi −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</m:t>
                    </m:r>
                    <m:r>
                      <m:rPr>
                        <m:nor/>
                      </m:rPr>
                      <a:rPr lang="en-US" baseline="-25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Rank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di’s,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ignoring the signs (i.e. assign rank 1 to the smallest |di|, rank 2 to the next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etc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Label each rank with its sign, according to the sign of di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Calculate W+, the sum of the ranks of the positive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di’s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and W−, the sum of the ranks of the negative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di’s.</a:t>
                </a: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test statistic is either W+ or W− which ever is smaller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760705"/>
              </a:xfrm>
              <a:blipFill rotWithShape="0">
                <a:blip r:embed="rId2"/>
                <a:stretch>
                  <a:fillRect l="-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5594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Critical region:</a:t>
            </a:r>
          </a:p>
          <a:p>
            <a:pPr marL="0" indent="0">
              <a:buNone/>
            </a:pPr>
            <a:r>
              <a:rPr lang="en-US" dirty="0" smtClean="0"/>
              <a:t>        we reject null hypothesis at the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if  W (</a:t>
            </a:r>
            <a:r>
              <a:rPr lang="en-US" dirty="0" smtClean="0"/>
              <a:t>W+, W−)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is smaller then or equal to tabulated value. </a:t>
            </a:r>
          </a:p>
          <a:p>
            <a:pPr marL="0" indent="0">
              <a:buNone/>
            </a:pPr>
            <a:r>
              <a:rPr lang="en-US" dirty="0" smtClean="0"/>
              <a:t>Conclusion: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 the decision in the context of the original claim.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91338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4</TotalTime>
  <Words>217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Cambria Math</vt:lpstr>
      <vt:lpstr>Gill Sans MT</vt:lpstr>
      <vt:lpstr>Times New Roman</vt:lpstr>
      <vt:lpstr>Wingdings 2</vt:lpstr>
      <vt:lpstr>Dividend</vt:lpstr>
      <vt:lpstr>Wilcoxon tests</vt:lpstr>
      <vt:lpstr>Introduction:</vt:lpstr>
      <vt:lpstr>Objective:</vt:lpstr>
      <vt:lpstr>PowerPoint Presentation</vt:lpstr>
      <vt:lpstr>Assumptions</vt:lpstr>
      <vt:lpstr>General procedure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</dc:creator>
  <cp:lastModifiedBy>Ishrat Fatima</cp:lastModifiedBy>
  <cp:revision>3</cp:revision>
  <dcterms:created xsi:type="dcterms:W3CDTF">2020-04-30T19:12:13Z</dcterms:created>
  <dcterms:modified xsi:type="dcterms:W3CDTF">2020-05-03T17:43:17Z</dcterms:modified>
</cp:coreProperties>
</file>