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038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285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046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57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043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90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439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368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601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535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722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80E3E-3928-41E7-9834-5D329DC70BD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52355-CD5A-42CD-B14E-9CF5B4D36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143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9314" y="200410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Environmental impact assessment and initial environmental examination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0828" y="5823857"/>
            <a:ext cx="3374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SAEED HASSAN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0715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685801"/>
            <a:ext cx="10326007" cy="567145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Since the onset of </a:t>
            </a:r>
            <a:r>
              <a:rPr lang="en-US" dirty="0" smtClean="0">
                <a:solidFill>
                  <a:schemeClr val="tx1"/>
                </a:solidFill>
              </a:rPr>
              <a:t>industrialization </a:t>
            </a:r>
            <a:r>
              <a:rPr lang="en-US" dirty="0">
                <a:solidFill>
                  <a:schemeClr val="tx1"/>
                </a:solidFill>
              </a:rPr>
              <a:t>various activities has impacted </a:t>
            </a:r>
            <a:r>
              <a:rPr lang="en-US" dirty="0" smtClean="0">
                <a:solidFill>
                  <a:schemeClr val="tx1"/>
                </a:solidFill>
              </a:rPr>
              <a:t>our environment </a:t>
            </a:r>
            <a:r>
              <a:rPr lang="en-US" dirty="0">
                <a:solidFill>
                  <a:schemeClr val="tx1"/>
                </a:solidFill>
              </a:rPr>
              <a:t>in various ways leading to pollution and </a:t>
            </a:r>
            <a:r>
              <a:rPr lang="en-US" dirty="0" smtClean="0">
                <a:solidFill>
                  <a:schemeClr val="tx1"/>
                </a:solidFill>
              </a:rPr>
              <a:t>environmental degradation </a:t>
            </a:r>
            <a:r>
              <a:rPr lang="en-US" dirty="0">
                <a:solidFill>
                  <a:schemeClr val="tx1"/>
                </a:solidFill>
              </a:rPr>
              <a:t>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Various pollution sources include 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•</a:t>
            </a:r>
            <a:r>
              <a:rPr lang="en-US" b="1" dirty="0">
                <a:solidFill>
                  <a:schemeClr val="tx1"/>
                </a:solidFill>
              </a:rPr>
              <a:t>Mining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     </a:t>
            </a:r>
            <a:r>
              <a:rPr lang="en-US" dirty="0" smtClean="0">
                <a:solidFill>
                  <a:schemeClr val="tx1"/>
                </a:solidFill>
              </a:rPr>
              <a:t>•Acid </a:t>
            </a:r>
            <a:r>
              <a:rPr lang="en-US" dirty="0">
                <a:solidFill>
                  <a:schemeClr val="tx1"/>
                </a:solidFill>
              </a:rPr>
              <a:t>mine drainage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Heavy metals – Hg, Cr, Pb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•</a:t>
            </a:r>
            <a:r>
              <a:rPr lang="en-US" b="1" dirty="0">
                <a:solidFill>
                  <a:schemeClr val="tx1"/>
                </a:solidFill>
              </a:rPr>
              <a:t>Industrial / Commercial Pollution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Dyes and pigments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Petroleum / gasoline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•</a:t>
            </a:r>
            <a:r>
              <a:rPr lang="en-US" b="1" dirty="0">
                <a:solidFill>
                  <a:schemeClr val="tx1"/>
                </a:solidFill>
              </a:rPr>
              <a:t>Agricultural runoff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Pesticides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Nutrients – nitrates, phosphates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Salinization – Sodium, chloride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•</a:t>
            </a:r>
            <a:r>
              <a:rPr lang="en-US" b="1" dirty="0" smtClean="0">
                <a:solidFill>
                  <a:schemeClr val="tx1"/>
                </a:solidFill>
              </a:rPr>
              <a:t>Sewage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Nutrients – Nitrates, phosphates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•</a:t>
            </a:r>
            <a:r>
              <a:rPr lang="en-US" dirty="0">
                <a:solidFill>
                  <a:schemeClr val="tx1"/>
                </a:solidFill>
              </a:rPr>
              <a:t>Contaminated animal feed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8314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nagit_PPT66A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88541"/>
            <a:ext cx="11647713" cy="66684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5745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736" y="1541236"/>
            <a:ext cx="10515600" cy="531676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All this </a:t>
            </a:r>
            <a:r>
              <a:rPr lang="en-US" dirty="0" smtClean="0">
                <a:solidFill>
                  <a:schemeClr val="tx1"/>
                </a:solidFill>
              </a:rPr>
              <a:t>pollutions can cause a </a:t>
            </a:r>
            <a:r>
              <a:rPr lang="en-US" dirty="0">
                <a:solidFill>
                  <a:schemeClr val="tx1"/>
                </a:solidFill>
              </a:rPr>
              <a:t>great danger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humans and plant </a:t>
            </a:r>
            <a:r>
              <a:rPr lang="en-US" dirty="0" smtClean="0">
                <a:solidFill>
                  <a:schemeClr val="tx1"/>
                </a:solidFill>
              </a:rPr>
              <a:t>in the </a:t>
            </a:r>
            <a:r>
              <a:rPr lang="en-US" dirty="0">
                <a:solidFill>
                  <a:schemeClr val="tx1"/>
                </a:solidFill>
              </a:rPr>
              <a:t>environment 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So as to </a:t>
            </a:r>
            <a:r>
              <a:rPr lang="en-US" dirty="0" smtClean="0">
                <a:solidFill>
                  <a:schemeClr val="tx1"/>
                </a:solidFill>
              </a:rPr>
              <a:t>minimize </a:t>
            </a:r>
            <a:r>
              <a:rPr lang="en-US" dirty="0">
                <a:solidFill>
                  <a:schemeClr val="tx1"/>
                </a:solidFill>
              </a:rPr>
              <a:t>the negative effect of </a:t>
            </a:r>
            <a:r>
              <a:rPr lang="en-US" dirty="0" smtClean="0">
                <a:solidFill>
                  <a:schemeClr val="tx1"/>
                </a:solidFill>
              </a:rPr>
              <a:t>this pollutions </a:t>
            </a:r>
            <a:r>
              <a:rPr lang="en-US" dirty="0">
                <a:solidFill>
                  <a:schemeClr val="tx1"/>
                </a:solidFill>
              </a:rPr>
              <a:t>scientists have various </a:t>
            </a:r>
            <a:r>
              <a:rPr lang="en-US" dirty="0" smtClean="0">
                <a:solidFill>
                  <a:schemeClr val="tx1"/>
                </a:solidFill>
              </a:rPr>
              <a:t>geophysical method </a:t>
            </a:r>
            <a:r>
              <a:rPr lang="en-US" dirty="0">
                <a:solidFill>
                  <a:schemeClr val="tx1"/>
                </a:solidFill>
              </a:rPr>
              <a:t>to access the Impact on the </a:t>
            </a:r>
            <a:r>
              <a:rPr lang="en-US" dirty="0" smtClean="0">
                <a:solidFill>
                  <a:schemeClr val="tx1"/>
                </a:solidFill>
              </a:rPr>
              <a:t>environment where </a:t>
            </a:r>
            <a:r>
              <a:rPr lang="en-US" dirty="0">
                <a:solidFill>
                  <a:schemeClr val="tx1"/>
                </a:solidFill>
              </a:rPr>
              <a:t>such things are carried out . This process </a:t>
            </a:r>
            <a:r>
              <a:rPr lang="en-US" dirty="0" smtClean="0">
                <a:solidFill>
                  <a:schemeClr val="tx1"/>
                </a:solidFill>
              </a:rPr>
              <a:t>is called </a:t>
            </a:r>
            <a:r>
              <a:rPr lang="en-US" b="1" dirty="0">
                <a:solidFill>
                  <a:schemeClr val="tx1"/>
                </a:solidFill>
              </a:rPr>
              <a:t>ENVIRONMENTAL IMPACT ACCESSMENT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(EIA</a:t>
            </a:r>
            <a:r>
              <a:rPr lang="en-US" b="1" dirty="0" smtClean="0">
                <a:solidFill>
                  <a:schemeClr val="tx1"/>
                </a:solidFill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So it is generally define as </a:t>
            </a:r>
            <a:r>
              <a:rPr lang="en-US" b="1" dirty="0" smtClean="0">
                <a:solidFill>
                  <a:schemeClr val="tx1"/>
                </a:solidFill>
              </a:rPr>
              <a:t>the process of examining the impacts of development on environment.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2736" y="413657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I</a:t>
            </a:r>
            <a:r>
              <a:rPr lang="en-US" sz="4000" b="1" dirty="0" smtClean="0"/>
              <a:t>ntroduction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32349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26028"/>
            <a:ext cx="10515600" cy="557348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 summary of the </a:t>
            </a:r>
            <a:r>
              <a:rPr lang="en-US" b="1" dirty="0" smtClean="0">
                <a:solidFill>
                  <a:schemeClr val="tx1"/>
                </a:solidFill>
              </a:rPr>
              <a:t>EIS</a:t>
            </a:r>
            <a:endParaRPr lang="en-US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 statement concerning the proposed </a:t>
            </a:r>
            <a:r>
              <a:rPr lang="en-US" b="1" dirty="0" smtClean="0">
                <a:solidFill>
                  <a:schemeClr val="tx1"/>
                </a:solidFill>
              </a:rPr>
              <a:t>acts, their </a:t>
            </a:r>
            <a:r>
              <a:rPr lang="en-US" b="1" dirty="0">
                <a:solidFill>
                  <a:schemeClr val="tx1"/>
                </a:solidFill>
              </a:rPr>
              <a:t>purpose, and the need for the </a:t>
            </a:r>
            <a:r>
              <a:rPr lang="en-US" b="1" dirty="0" smtClean="0">
                <a:solidFill>
                  <a:schemeClr val="tx1"/>
                </a:solidFill>
              </a:rPr>
              <a:t>project.</a:t>
            </a:r>
            <a:endParaRPr lang="en-US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 strict </a:t>
            </a:r>
            <a:r>
              <a:rPr lang="en-US" b="1" dirty="0">
                <a:solidFill>
                  <a:schemeClr val="tx1"/>
                </a:solidFill>
              </a:rPr>
              <a:t>comparison of reasonable </a:t>
            </a:r>
            <a:r>
              <a:rPr lang="en-US" b="1" dirty="0" smtClean="0">
                <a:solidFill>
                  <a:schemeClr val="tx1"/>
                </a:solidFill>
              </a:rPr>
              <a:t>alternatives.</a:t>
            </a:r>
            <a:endParaRPr lang="en-US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 to the point </a:t>
            </a:r>
            <a:r>
              <a:rPr lang="en-US" b="1" dirty="0">
                <a:solidFill>
                  <a:schemeClr val="tx1"/>
                </a:solidFill>
              </a:rPr>
              <a:t>description of the environment affected by the proposed </a:t>
            </a:r>
            <a:r>
              <a:rPr lang="en-US" b="1" dirty="0" smtClean="0">
                <a:solidFill>
                  <a:schemeClr val="tx1"/>
                </a:solidFill>
              </a:rPr>
              <a:t>project.</a:t>
            </a:r>
            <a:endParaRPr lang="en-US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 </a:t>
            </a:r>
            <a:r>
              <a:rPr lang="en-US" b="1" dirty="0">
                <a:solidFill>
                  <a:schemeClr val="tx1"/>
                </a:solidFill>
              </a:rPr>
              <a:t>discussion of the proposed project, its environmental consequences, and alternatives.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This must include direct and indirect effects;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energy requirements and conservation potential; possible depletion of resources; impact </a:t>
            </a:r>
            <a:r>
              <a:rPr lang="en-US" dirty="0" smtClean="0">
                <a:solidFill>
                  <a:schemeClr val="tx1"/>
                </a:solidFill>
              </a:rPr>
              <a:t>on urban </a:t>
            </a:r>
            <a:r>
              <a:rPr lang="en-US" dirty="0">
                <a:solidFill>
                  <a:schemeClr val="tx1"/>
                </a:solidFill>
              </a:rPr>
              <a:t>quality and cultural and/or historical resources; possible conflicts with state or </a:t>
            </a:r>
            <a:r>
              <a:rPr lang="en-US" dirty="0" smtClean="0">
                <a:solidFill>
                  <a:schemeClr val="tx1"/>
                </a:solidFill>
              </a:rPr>
              <a:t>local land-use </a:t>
            </a:r>
            <a:r>
              <a:rPr lang="en-US" dirty="0">
                <a:solidFill>
                  <a:schemeClr val="tx1"/>
                </a:solidFill>
              </a:rPr>
              <a:t>plans, policies, and controls; and </a:t>
            </a:r>
            <a:r>
              <a:rPr lang="en-US" dirty="0" smtClean="0">
                <a:solidFill>
                  <a:schemeClr val="tx1"/>
                </a:solidFill>
              </a:rPr>
              <a:t>mitigation measures.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1850" y="413657"/>
            <a:ext cx="5910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Major components of EIA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981240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057" y="0"/>
            <a:ext cx="9525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3429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457" y="0"/>
            <a:ext cx="971005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05399" y="870858"/>
            <a:ext cx="5355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Scoping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dirty="0">
                <a:solidFill>
                  <a:srgbClr val="FF0000"/>
                </a:solidFill>
              </a:rPr>
              <a:t>the process of identifying important environmental issues that require detailed evaluation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early in the planning of a proposed project. 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55771" y="2551837"/>
            <a:ext cx="32330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Mitigation</a:t>
            </a:r>
            <a:r>
              <a:rPr lang="en-US" dirty="0">
                <a:solidFill>
                  <a:srgbClr val="00B050"/>
                </a:solidFill>
              </a:rPr>
              <a:t> involves identifying actions that will avoid, lessen, or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compensate for anticipated adverse environmental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impacts of a particular project.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105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nagit_PPT17F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73" y="892629"/>
            <a:ext cx="11295144" cy="47897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441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0953"/>
          <a:stretch/>
        </p:blipFill>
        <p:spPr>
          <a:xfrm>
            <a:off x="610163" y="751114"/>
            <a:ext cx="10471493" cy="54227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71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170</Words>
  <Application>Microsoft Office PowerPoint</Application>
  <PresentationFormat>Custom</PresentationFormat>
  <Paragraphs>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Environmental impact assessment and initial environmental examination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impact assessment and initial environmental examination</dc:title>
  <dc:creator>asad asas</dc:creator>
  <cp:lastModifiedBy>saeed hassan</cp:lastModifiedBy>
  <cp:revision>8</cp:revision>
  <dcterms:created xsi:type="dcterms:W3CDTF">2019-11-24T17:15:45Z</dcterms:created>
  <dcterms:modified xsi:type="dcterms:W3CDTF">2020-04-29T20:45:04Z</dcterms:modified>
</cp:coreProperties>
</file>