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57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5185C16-04B7-427E-81E9-B6271FC7EBA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628FCD-E088-44DF-B5F5-373114AEB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Raising of stock seedling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29744" y="2289175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"Stock Scion relationship"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grafted or budded plant can </a:t>
            </a:r>
            <a:r>
              <a:rPr lang="en-US" dirty="0" smtClean="0"/>
              <a:t>produce usual growth </a:t>
            </a:r>
            <a:r>
              <a:rPr lang="en-US" dirty="0"/>
              <a:t>patterns which may be different from what would have occupied if each component part of graft age viz</a:t>
            </a:r>
            <a:r>
              <a:rPr lang="en-US" dirty="0" smtClean="0"/>
              <a:t>., (mean </a:t>
            </a:r>
            <a:r>
              <a:rPr lang="en-US" smtClean="0"/>
              <a:t>to say) </a:t>
            </a:r>
            <a:r>
              <a:rPr lang="en-US" dirty="0"/>
              <a:t>root stock and scion were grown separately or when it is grafted or budded in other types of </a:t>
            </a:r>
            <a:r>
              <a:rPr lang="en-US" dirty="0" smtClean="0"/>
              <a:t>rootstocks.</a:t>
            </a:r>
          </a:p>
          <a:p>
            <a:r>
              <a:rPr lang="en-US" dirty="0" smtClean="0"/>
              <a:t>Some of these have major horticultural value. This varying aspect of rootstocks in the performance of a scion cultivator or vice versa is known as "Stock Scion relationship".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Production of </a:t>
            </a:r>
            <a:r>
              <a:rPr lang="en-US" dirty="0"/>
              <a:t>seedlings is relatively simple and economical and is well adapted to mass propagation methods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</a:t>
            </a:r>
            <a:r>
              <a:rPr lang="en-US" dirty="0"/>
              <a:t>seedlings plants do not retain viruses occurring in the parent plants (although some </a:t>
            </a:r>
            <a:r>
              <a:rPr lang="en-US" dirty="0" smtClean="0"/>
              <a:t>viruses are seed </a:t>
            </a:r>
            <a:r>
              <a:rPr lang="en-US" dirty="0"/>
              <a:t>transmitted).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some instances (e.g. plum rootstocks), the root system developed by </a:t>
            </a:r>
            <a:r>
              <a:rPr lang="en-US" dirty="0" smtClean="0"/>
              <a:t>seedlings tends </a:t>
            </a:r>
            <a:r>
              <a:rPr lang="en-US" dirty="0"/>
              <a:t>to grow deeper and to be more firmly anchored than rootstocks grown from </a:t>
            </a:r>
            <a:r>
              <a:rPr lang="en-US" dirty="0" smtClean="0"/>
              <a:t>cuttings.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seedling </a:t>
            </a:r>
            <a:r>
              <a:rPr lang="en-US" dirty="0"/>
              <a:t>rootstocks have disadvantage of genetic variation, which may lead to variability in </a:t>
            </a:r>
            <a:r>
              <a:rPr lang="en-US" dirty="0" smtClean="0"/>
              <a:t>the growth </a:t>
            </a:r>
            <a:r>
              <a:rPr lang="en-US" dirty="0"/>
              <a:t>and performance of the scion of the grafted plants. </a:t>
            </a:r>
            <a:endParaRPr lang="en-US" dirty="0" smtClean="0"/>
          </a:p>
          <a:p>
            <a:r>
              <a:rPr lang="en-US" dirty="0" smtClean="0"/>
              <a:t>Such </a:t>
            </a:r>
            <a:r>
              <a:rPr lang="en-US" dirty="0"/>
              <a:t>variation is most likely to occur if </a:t>
            </a:r>
            <a:r>
              <a:rPr lang="en-US" dirty="0" smtClean="0"/>
              <a:t>the seed </a:t>
            </a:r>
            <a:r>
              <a:rPr lang="en-US" dirty="0"/>
              <a:t>is obtained from unknown, unselected sources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seed source plants may </a:t>
            </a:r>
            <a:r>
              <a:rPr lang="en-US" dirty="0" smtClean="0"/>
              <a:t>be unusually heterozygous </a:t>
            </a:r>
            <a:r>
              <a:rPr lang="en-US" dirty="0"/>
              <a:t>or may have been cross pollinated with related species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Within the same species, </a:t>
            </a:r>
            <a:r>
              <a:rPr lang="en-US" dirty="0" smtClean="0"/>
              <a:t>some seed </a:t>
            </a:r>
            <a:r>
              <a:rPr lang="en-US" dirty="0"/>
              <a:t>sources produce much better rootstock plants than others.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Effect of Stocks on Scion Cultivars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Size and Growth </a:t>
            </a:r>
            <a:r>
              <a:rPr lang="en-US" sz="2800" dirty="0" smtClean="0"/>
              <a:t>Habit</a:t>
            </a:r>
          </a:p>
          <a:p>
            <a:r>
              <a:rPr lang="en-US" sz="2800" dirty="0"/>
              <a:t>Precocity in Flowering and </a:t>
            </a:r>
            <a:r>
              <a:rPr lang="en-US" sz="2800" dirty="0" smtClean="0"/>
              <a:t>Fruiting</a:t>
            </a:r>
          </a:p>
          <a:p>
            <a:r>
              <a:rPr lang="en-US" sz="2800" dirty="0"/>
              <a:t>Fruit Set and </a:t>
            </a:r>
            <a:r>
              <a:rPr lang="en-US" sz="2800" dirty="0" smtClean="0"/>
              <a:t>Yield</a:t>
            </a:r>
            <a:endParaRPr lang="en-US" sz="2800" dirty="0"/>
          </a:p>
          <a:p>
            <a:r>
              <a:rPr lang="en-US" sz="2800" dirty="0"/>
              <a:t>Fruit Size and </a:t>
            </a:r>
            <a:r>
              <a:rPr lang="en-US" sz="2800" dirty="0" smtClean="0"/>
              <a:t>Quality</a:t>
            </a:r>
          </a:p>
          <a:p>
            <a:r>
              <a:rPr lang="en-US" sz="2800" dirty="0"/>
              <a:t>Nutrient Status of </a:t>
            </a:r>
            <a:r>
              <a:rPr lang="en-US" sz="2800" dirty="0" smtClean="0"/>
              <a:t>Scion</a:t>
            </a:r>
          </a:p>
          <a:p>
            <a:r>
              <a:rPr lang="en-US" sz="2800" dirty="0"/>
              <a:t>Disease </a:t>
            </a:r>
            <a:r>
              <a:rPr lang="en-US" sz="2800" dirty="0" smtClean="0"/>
              <a:t>Resistance</a:t>
            </a:r>
          </a:p>
          <a:p>
            <a:r>
              <a:rPr lang="en-US" sz="2800" dirty="0"/>
              <a:t>Ability to Resist Soil Adverse </a:t>
            </a:r>
            <a:r>
              <a:rPr lang="en-US" sz="2800" dirty="0" smtClean="0"/>
              <a:t>Conditions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Effect of Scion on Rootstock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 Cold Hardiness of the </a:t>
            </a:r>
            <a:r>
              <a:rPr lang="en-US" dirty="0" smtClean="0"/>
              <a:t>Rootstock</a:t>
            </a:r>
          </a:p>
          <a:p>
            <a:r>
              <a:rPr lang="en-US" dirty="0"/>
              <a:t>Age of Root Stock </a:t>
            </a:r>
            <a:r>
              <a:rPr lang="en-US" dirty="0" smtClean="0"/>
              <a:t>Seedling</a:t>
            </a:r>
          </a:p>
          <a:p>
            <a:r>
              <a:rPr lang="en-US" dirty="0" smtClean="0"/>
              <a:t>Incompatibility</a:t>
            </a:r>
          </a:p>
          <a:p>
            <a:r>
              <a:rPr lang="en-US" dirty="0"/>
              <a:t> Kind of </a:t>
            </a:r>
            <a:r>
              <a:rPr lang="en-US" dirty="0" smtClean="0"/>
              <a:t>Plant</a:t>
            </a:r>
          </a:p>
          <a:p>
            <a:r>
              <a:rPr lang="en-US" dirty="0"/>
              <a:t> Environmental </a:t>
            </a:r>
            <a:r>
              <a:rPr lang="en-US" dirty="0" smtClean="0"/>
              <a:t>Factors</a:t>
            </a:r>
          </a:p>
          <a:p>
            <a:r>
              <a:rPr lang="en-US" dirty="0"/>
              <a:t>Growth Activity of Stock </a:t>
            </a:r>
            <a:r>
              <a:rPr lang="en-US" dirty="0" smtClean="0"/>
              <a:t>Plants</a:t>
            </a:r>
          </a:p>
          <a:p>
            <a:r>
              <a:rPr lang="en-US" dirty="0"/>
              <a:t>Propagation Techniques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</TotalTime>
  <Words>283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Raising of stock seedling</vt:lpstr>
      <vt:lpstr>PowerPoint Presentation</vt:lpstr>
      <vt:lpstr>"Stock Scion relationship"</vt:lpstr>
      <vt:lpstr>Advantages</vt:lpstr>
      <vt:lpstr>Disadvantages </vt:lpstr>
      <vt:lpstr>Effect of Stocks on Scion Cultivars</vt:lpstr>
      <vt:lpstr>Effect of Scion on Rootstock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of stock seedling</dc:title>
  <dc:creator>mypc</dc:creator>
  <cp:lastModifiedBy>Dr Rashad</cp:lastModifiedBy>
  <cp:revision>8</cp:revision>
  <dcterms:created xsi:type="dcterms:W3CDTF">2016-02-27T18:39:20Z</dcterms:created>
  <dcterms:modified xsi:type="dcterms:W3CDTF">2019-11-18T09:35:43Z</dcterms:modified>
</cp:coreProperties>
</file>