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12/2/2020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12/2/2020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Strike_and_dip" TargetMode="External"/><Relationship Id="rId3" Type="http://schemas.openxmlformats.org/officeDocument/2006/relationships/hyperlink" Target="https://en.wikipedia.org/wiki/Rock_(geology)" TargetMode="External"/><Relationship Id="rId7" Type="http://schemas.openxmlformats.org/officeDocument/2006/relationships/hyperlink" Target="https://en.wikipedia.org/wiki/Fold_(geology)" TargetMode="External"/><Relationship Id="rId2" Type="http://schemas.openxmlformats.org/officeDocument/2006/relationships/hyperlink" Target="https://en.wikipedia.org/wiki/Map" TargetMode="External"/><Relationship Id="rId1" Type="http://schemas.openxmlformats.org/officeDocument/2006/relationships/slideLayout" Target="../slideLayouts/slideLayout2.xml"/><Relationship Id="rId6" Type="http://schemas.openxmlformats.org/officeDocument/2006/relationships/hyperlink" Target="https://en.wikipedia.org/wiki/Fault_(geology)" TargetMode="External"/><Relationship Id="rId5" Type="http://schemas.openxmlformats.org/officeDocument/2006/relationships/hyperlink" Target="https://en.wikipedia.org/wiki/Bed_(geology)" TargetMode="External"/><Relationship Id="rId4" Type="http://schemas.openxmlformats.org/officeDocument/2006/relationships/hyperlink" Target="https://en.wikipedia.org/wiki/Stratum" TargetMode="External"/><Relationship Id="rId9" Type="http://schemas.openxmlformats.org/officeDocument/2006/relationships/hyperlink" Target="https://en.wikipedia.org/w/index.php?title=Trend_and_plunge&amp;action=edit&amp;redlink=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geology.com/maps/types-of-maps/#zip-code-maps" TargetMode="External"/><Relationship Id="rId3" Type="http://schemas.openxmlformats.org/officeDocument/2006/relationships/hyperlink" Target="https://geology.com/maps/types-of-maps/#physical-maps" TargetMode="External"/><Relationship Id="rId7" Type="http://schemas.openxmlformats.org/officeDocument/2006/relationships/hyperlink" Target="https://geology.com/maps/types-of-maps/#geologic-maps" TargetMode="External"/><Relationship Id="rId2" Type="http://schemas.openxmlformats.org/officeDocument/2006/relationships/hyperlink" Target="https://geology.com/maps/types-of-maps/#political-maps" TargetMode="External"/><Relationship Id="rId1" Type="http://schemas.openxmlformats.org/officeDocument/2006/relationships/slideLayout" Target="../slideLayouts/slideLayout2.xml"/><Relationship Id="rId6" Type="http://schemas.openxmlformats.org/officeDocument/2006/relationships/hyperlink" Target="https://geology.com/maps/types-of-maps/#time-zone-maps" TargetMode="External"/><Relationship Id="rId5" Type="http://schemas.openxmlformats.org/officeDocument/2006/relationships/hyperlink" Target="https://geology.com/maps/types-of-maps/#topographic-maps" TargetMode="External"/><Relationship Id="rId4" Type="http://schemas.openxmlformats.org/officeDocument/2006/relationships/hyperlink" Target="https://geology.com/maps/types-of-maps/#road-map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and Geography</a:t>
            </a:r>
            <a:endParaRPr lang="en-US" dirty="0"/>
          </a:p>
        </p:txBody>
      </p:sp>
      <p:sp>
        <p:nvSpPr>
          <p:cNvPr id="3" name="Subtitle 2"/>
          <p:cNvSpPr>
            <a:spLocks noGrp="1"/>
          </p:cNvSpPr>
          <p:nvPr>
            <p:ph type="subTitle" idx="1"/>
          </p:nvPr>
        </p:nvSpPr>
        <p:spPr/>
        <p:txBody>
          <a:bodyPr>
            <a:normAutofit lnSpcReduction="10000"/>
          </a:bodyPr>
          <a:lstStyle/>
          <a:p>
            <a:r>
              <a:rPr lang="en-US" dirty="0" smtClean="0"/>
              <a:t>Topic: Maps and use of Maps</a:t>
            </a:r>
          </a:p>
          <a:p>
            <a:r>
              <a:rPr lang="en-US" dirty="0" smtClean="0"/>
              <a:t>By</a:t>
            </a:r>
          </a:p>
          <a:p>
            <a:r>
              <a:rPr lang="en-US" dirty="0" err="1" smtClean="0"/>
              <a:t>Shamsa</a:t>
            </a:r>
            <a:r>
              <a:rPr lang="en-US" dirty="0" smtClean="0"/>
              <a:t> Mubeen</a:t>
            </a:r>
            <a:endParaRPr lang="en-US" dirty="0"/>
          </a:p>
        </p:txBody>
      </p:sp>
    </p:spTree>
    <p:extLst>
      <p:ext uri="{BB962C8B-B14F-4D97-AF65-F5344CB8AC3E}">
        <p14:creationId xmlns:p14="http://schemas.microsoft.com/office/powerpoint/2010/main" val="129873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534400" cy="64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29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dirty="0" smtClean="0"/>
              <a:t>Road, street and Highway maps</a:t>
            </a:r>
            <a:endParaRPr lang="en-US" dirty="0"/>
          </a:p>
        </p:txBody>
      </p:sp>
      <p:sp>
        <p:nvSpPr>
          <p:cNvPr id="3" name="Content Placeholder 2"/>
          <p:cNvSpPr>
            <a:spLocks noGrp="1"/>
          </p:cNvSpPr>
          <p:nvPr>
            <p:ph idx="1"/>
          </p:nvPr>
        </p:nvSpPr>
        <p:spPr/>
        <p:txBody>
          <a:bodyPr/>
          <a:lstStyle/>
          <a:p>
            <a:r>
              <a:rPr lang="en-US" dirty="0"/>
              <a:t>Navigational water, railways, motorways, cycling and hiking trails. All types of roads fall within this category. However, the title is usually associated with highways. Road maps are available in all types of formats and many more areas. A trusted companion for in the car or on the bike.</a:t>
            </a:r>
          </a:p>
          <a:p>
            <a:r>
              <a:rPr lang="en-US" b="1"/>
              <a:t>“Road maps are available in all shapes and sizes, from a local to a national level</a:t>
            </a:r>
            <a:r>
              <a:rPr lang="en-US" b="1" smtClean="0"/>
              <a:t>.”</a:t>
            </a:r>
            <a:endParaRPr lang="en-US"/>
          </a:p>
        </p:txBody>
      </p:sp>
    </p:spTree>
    <p:extLst>
      <p:ext uri="{BB962C8B-B14F-4D97-AF65-F5344CB8AC3E}">
        <p14:creationId xmlns:p14="http://schemas.microsoft.com/office/powerpoint/2010/main" val="138742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walpindi Ring Road Route and Development Stat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7772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15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Topographical maps</a:t>
            </a:r>
            <a:endParaRPr lang="en-US" dirty="0"/>
          </a:p>
        </p:txBody>
      </p:sp>
      <p:sp>
        <p:nvSpPr>
          <p:cNvPr id="3" name="Content Placeholder 2"/>
          <p:cNvSpPr>
            <a:spLocks noGrp="1"/>
          </p:cNvSpPr>
          <p:nvPr>
            <p:ph idx="1"/>
          </p:nvPr>
        </p:nvSpPr>
        <p:spPr/>
        <p:txBody>
          <a:bodyPr/>
          <a:lstStyle/>
          <a:p>
            <a:r>
              <a:rPr lang="en-US" dirty="0"/>
              <a:t>The distinctive characteristic of a topographic map is the use of elevation contour lines to show the shape of the Earth's surface. Elevation contours are imaginary lines connecting points having the same elevation on the surface of the land above or below a reference surface, which is usually mean sea level. Contours make it possible to show the height and shape of mountains, the depths of the ocean bottom, and the steepness of slopes.</a:t>
            </a:r>
          </a:p>
        </p:txBody>
      </p:sp>
    </p:spTree>
    <p:extLst>
      <p:ext uri="{BB962C8B-B14F-4D97-AF65-F5344CB8AC3E}">
        <p14:creationId xmlns:p14="http://schemas.microsoft.com/office/powerpoint/2010/main" val="100786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0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Zone maps</a:t>
            </a:r>
            <a:endParaRPr lang="en-US" dirty="0"/>
          </a:p>
        </p:txBody>
      </p:sp>
      <p:sp>
        <p:nvSpPr>
          <p:cNvPr id="3" name="Content Placeholder 2"/>
          <p:cNvSpPr>
            <a:spLocks noGrp="1"/>
          </p:cNvSpPr>
          <p:nvPr>
            <p:ph idx="1"/>
          </p:nvPr>
        </p:nvSpPr>
        <p:spPr/>
        <p:txBody>
          <a:bodyPr/>
          <a:lstStyle/>
          <a:p>
            <a:r>
              <a:rPr lang="en-US" dirty="0"/>
              <a:t>The world time zone map uses a repeating color scheme to designate the different standard time zones observed in each country. Most countries do not adjust their time zone observance and when they do it most likely involves small boundary changes or changes in the observance of daylight saving time.</a:t>
            </a:r>
          </a:p>
        </p:txBody>
      </p:sp>
    </p:spTree>
    <p:extLst>
      <p:ext uri="{BB962C8B-B14F-4D97-AF65-F5344CB8AC3E}">
        <p14:creationId xmlns:p14="http://schemas.microsoft.com/office/powerpoint/2010/main" val="315842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akistan Time Zone - Pakistan Current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001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65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maps:</a:t>
            </a:r>
            <a:endParaRPr lang="en-US" dirty="0"/>
          </a:p>
        </p:txBody>
      </p:sp>
      <p:sp>
        <p:nvSpPr>
          <p:cNvPr id="3" name="Content Placeholder 2"/>
          <p:cNvSpPr>
            <a:spLocks noGrp="1"/>
          </p:cNvSpPr>
          <p:nvPr>
            <p:ph idx="1"/>
          </p:nvPr>
        </p:nvSpPr>
        <p:spPr/>
        <p:txBody>
          <a:bodyPr>
            <a:normAutofit/>
          </a:bodyPr>
          <a:lstStyle/>
          <a:p>
            <a:r>
              <a:rPr lang="en-US" sz="2400" dirty="0"/>
              <a:t>A </a:t>
            </a:r>
            <a:r>
              <a:rPr lang="en-US" sz="2400" b="1" dirty="0"/>
              <a:t>geologic map</a:t>
            </a:r>
            <a:r>
              <a:rPr lang="en-US" sz="2400" dirty="0"/>
              <a:t> is a special-purpose </a:t>
            </a:r>
            <a:r>
              <a:rPr lang="en-US" sz="2400" dirty="0">
                <a:hlinkClick r:id="rId2" tooltip="Map"/>
              </a:rPr>
              <a:t>map</a:t>
            </a:r>
            <a:r>
              <a:rPr lang="en-US" sz="2400" dirty="0"/>
              <a:t> made to show various geological features. </a:t>
            </a:r>
            <a:r>
              <a:rPr lang="en-US" sz="2400" dirty="0">
                <a:hlinkClick r:id="rId3" tooltip="Rock (geology)"/>
              </a:rPr>
              <a:t>Rock</a:t>
            </a:r>
            <a:r>
              <a:rPr lang="en-US" sz="2400" dirty="0"/>
              <a:t> units or </a:t>
            </a:r>
            <a:r>
              <a:rPr lang="en-US" sz="2400" dirty="0">
                <a:hlinkClick r:id="rId4" tooltip="Stratum"/>
              </a:rPr>
              <a:t>geologic strata</a:t>
            </a:r>
            <a:r>
              <a:rPr lang="en-US" sz="2400" dirty="0"/>
              <a:t> are shown by color or symbols. </a:t>
            </a:r>
            <a:r>
              <a:rPr lang="en-US" sz="2400" dirty="0">
                <a:hlinkClick r:id="rId5" tooltip="Bed (geology)"/>
              </a:rPr>
              <a:t>Bedding planes</a:t>
            </a:r>
            <a:r>
              <a:rPr lang="en-US" sz="2400" dirty="0"/>
              <a:t> and structural features such as </a:t>
            </a:r>
            <a:r>
              <a:rPr lang="en-US" sz="2400" dirty="0">
                <a:hlinkClick r:id="rId6" tooltip="Fault (geology)"/>
              </a:rPr>
              <a:t>faults</a:t>
            </a:r>
            <a:r>
              <a:rPr lang="en-US" sz="2400" dirty="0"/>
              <a:t>, </a:t>
            </a:r>
            <a:r>
              <a:rPr lang="en-US" sz="2400" dirty="0">
                <a:hlinkClick r:id="rId7" tooltip="Fold (geology)"/>
              </a:rPr>
              <a:t>folds</a:t>
            </a:r>
            <a:r>
              <a:rPr lang="en-US" sz="2400" dirty="0"/>
              <a:t>, are shown with </a:t>
            </a:r>
            <a:r>
              <a:rPr lang="en-US" sz="2400" dirty="0">
                <a:hlinkClick r:id="rId8" tooltip="Strike and dip"/>
              </a:rPr>
              <a:t>strike and dip</a:t>
            </a:r>
            <a:r>
              <a:rPr lang="en-US" sz="2400" dirty="0"/>
              <a:t> or </a:t>
            </a:r>
            <a:r>
              <a:rPr lang="en-US" sz="2400" dirty="0">
                <a:hlinkClick r:id="rId9" tooltip="Trend and plunge (page does not exist)"/>
              </a:rPr>
              <a:t>trend and plunge</a:t>
            </a:r>
            <a:r>
              <a:rPr lang="en-US" sz="2400" dirty="0"/>
              <a:t> symbols which give three-dimensional orientations features.</a:t>
            </a:r>
            <a:endParaRPr lang="en-US" sz="2400" dirty="0"/>
          </a:p>
        </p:txBody>
      </p:sp>
    </p:spTree>
    <p:extLst>
      <p:ext uri="{BB962C8B-B14F-4D97-AF65-F5344CB8AC3E}">
        <p14:creationId xmlns:p14="http://schemas.microsoft.com/office/powerpoint/2010/main" val="311337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roduction to Physical Geology Sylla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83058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19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Zip code maps</a:t>
            </a:r>
            <a:endParaRPr lang="en-US" dirty="0"/>
          </a:p>
        </p:txBody>
      </p:sp>
      <p:sp>
        <p:nvSpPr>
          <p:cNvPr id="3" name="Content Placeholder 2"/>
          <p:cNvSpPr>
            <a:spLocks noGrp="1"/>
          </p:cNvSpPr>
          <p:nvPr>
            <p:ph idx="1"/>
          </p:nvPr>
        </p:nvSpPr>
        <p:spPr/>
        <p:txBody>
          <a:bodyPr/>
          <a:lstStyle/>
          <a:p>
            <a:r>
              <a:rPr lang="en-US" dirty="0"/>
              <a:t>US ZIP codes are a type of postal code used within the United States to help the United States Postal Service (USPS) route mail more efficiently. ZIP codes near me are shown on the map above. Some still refer to ZIP codes as US postal codes. The term ZIP stands for Zone Improvement Plan. The basic 5-digit format was first introduced in 1963 and later extended to add an additional 4 digits after a dash to form a ZIP+4 code</a:t>
            </a:r>
            <a:endParaRPr lang="en-US" dirty="0"/>
          </a:p>
        </p:txBody>
      </p:sp>
    </p:spTree>
    <p:extLst>
      <p:ext uri="{BB962C8B-B14F-4D97-AF65-F5344CB8AC3E}">
        <p14:creationId xmlns:p14="http://schemas.microsoft.com/office/powerpoint/2010/main" val="72182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Maps:</a:t>
            </a:r>
            <a:endParaRPr lang="en-US" dirty="0"/>
          </a:p>
        </p:txBody>
      </p:sp>
      <p:sp>
        <p:nvSpPr>
          <p:cNvPr id="3" name="Content Placeholder 2"/>
          <p:cNvSpPr>
            <a:spLocks noGrp="1"/>
          </p:cNvSpPr>
          <p:nvPr>
            <p:ph idx="1"/>
          </p:nvPr>
        </p:nvSpPr>
        <p:spPr/>
        <p:txBody>
          <a:bodyPr/>
          <a:lstStyle/>
          <a:p>
            <a:r>
              <a:rPr lang="en-US" dirty="0"/>
              <a:t>a diagrammatic representation of an area of land or sea showing physical features, cities, roads, </a:t>
            </a:r>
            <a:r>
              <a:rPr lang="en-US" dirty="0" err="1" smtClean="0"/>
              <a:t>etc</a:t>
            </a:r>
            <a:endParaRPr lang="en-US" dirty="0" smtClean="0"/>
          </a:p>
          <a:p>
            <a:r>
              <a:rPr lang="en-US" dirty="0"/>
              <a:t>A map is a symbolic representation of selected characteristics of a place, usually drawn on </a:t>
            </a:r>
            <a:r>
              <a:rPr lang="en-US" dirty="0" smtClean="0"/>
              <a:t>a </a:t>
            </a:r>
            <a:r>
              <a:rPr lang="en-US" dirty="0"/>
              <a:t>flat surface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200400"/>
            <a:ext cx="7010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100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0"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40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Maps</a:t>
            </a:r>
            <a:endParaRPr lang="en-US" dirty="0"/>
          </a:p>
        </p:txBody>
      </p:sp>
      <p:sp>
        <p:nvSpPr>
          <p:cNvPr id="3" name="Content Placeholder 2"/>
          <p:cNvSpPr>
            <a:spLocks noGrp="1"/>
          </p:cNvSpPr>
          <p:nvPr>
            <p:ph idx="1"/>
          </p:nvPr>
        </p:nvSpPr>
        <p:spPr/>
        <p:txBody>
          <a:bodyPr/>
          <a:lstStyle/>
          <a:p>
            <a:r>
              <a:rPr lang="en-US" dirty="0"/>
              <a:t>A weather map, also known as synoptic weather chart, displays various meteorological features across a particular area at a particular point in time and has various symbols which all have specific meanings.[1] Such maps have been in use since the mid-19th century and are used for research and weather forecasting purposes.</a:t>
            </a:r>
          </a:p>
        </p:txBody>
      </p:sp>
    </p:spTree>
    <p:extLst>
      <p:ext uri="{BB962C8B-B14F-4D97-AF65-F5344CB8AC3E}">
        <p14:creationId xmlns:p14="http://schemas.microsoft.com/office/powerpoint/2010/main" val="25225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kistan weather map - Weather map of Pakistan (Southern Asia - As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705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81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Maps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777239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24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52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Types of Maps:</a:t>
            </a:r>
            <a:endParaRPr lang="en-US" dirty="0"/>
          </a:p>
        </p:txBody>
      </p:sp>
      <p:sp>
        <p:nvSpPr>
          <p:cNvPr id="3" name="Content Placeholder 2"/>
          <p:cNvSpPr>
            <a:spLocks noGrp="1"/>
          </p:cNvSpPr>
          <p:nvPr>
            <p:ph idx="1"/>
          </p:nvPr>
        </p:nvSpPr>
        <p:spPr/>
        <p:txBody>
          <a:bodyPr/>
          <a:lstStyle/>
          <a:p>
            <a:r>
              <a:rPr lang="en-US" dirty="0" smtClean="0"/>
              <a:t>There are two types of maps</a:t>
            </a:r>
          </a:p>
          <a:p>
            <a:r>
              <a:rPr lang="en-US" dirty="0" smtClean="0"/>
              <a:t>1: Thematic Maps</a:t>
            </a:r>
          </a:p>
          <a:p>
            <a:r>
              <a:rPr lang="en-US" dirty="0" smtClean="0"/>
              <a:t>2: Reference Maps</a:t>
            </a:r>
            <a:endParaRPr lang="en-US" dirty="0"/>
          </a:p>
        </p:txBody>
      </p:sp>
    </p:spTree>
    <p:extLst>
      <p:ext uri="{BB962C8B-B14F-4D97-AF65-F5344CB8AC3E}">
        <p14:creationId xmlns:p14="http://schemas.microsoft.com/office/powerpoint/2010/main" val="371572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Maps</a:t>
            </a:r>
            <a:endParaRPr lang="en-US" dirty="0"/>
          </a:p>
        </p:txBody>
      </p:sp>
      <p:sp>
        <p:nvSpPr>
          <p:cNvPr id="3" name="Content Placeholder 2"/>
          <p:cNvSpPr>
            <a:spLocks noGrp="1"/>
          </p:cNvSpPr>
          <p:nvPr>
            <p:ph idx="1"/>
          </p:nvPr>
        </p:nvSpPr>
        <p:spPr/>
        <p:txBody>
          <a:bodyPr>
            <a:normAutofit/>
          </a:bodyPr>
          <a:lstStyle/>
          <a:p>
            <a:pPr marL="114300" indent="0">
              <a:buNone/>
            </a:pPr>
            <a:r>
              <a:rPr lang="en-US" dirty="0"/>
              <a:t> show the location of geographic boundaries, physical features of Earth, or cultural features such as places, cities, and </a:t>
            </a:r>
            <a:r>
              <a:rPr lang="en-US" dirty="0" smtClean="0"/>
              <a:t>roads</a:t>
            </a:r>
          </a:p>
          <a:p>
            <a:pPr>
              <a:buFont typeface="Wingdings" panose="05000000000000000000" pitchFamily="2" charset="2"/>
              <a:buChar char="Ø"/>
            </a:pPr>
            <a:r>
              <a:rPr lang="en-US" b="1" dirty="0">
                <a:solidFill>
                  <a:srgbClr val="92D050"/>
                </a:solidFill>
                <a:hlinkClick r:id="rId2"/>
              </a:rPr>
              <a:t>Political </a:t>
            </a:r>
            <a:r>
              <a:rPr lang="en-US" b="1" dirty="0" smtClean="0">
                <a:solidFill>
                  <a:srgbClr val="92D050"/>
                </a:solidFill>
                <a:hlinkClick r:id="rId2"/>
              </a:rPr>
              <a:t>maps</a:t>
            </a:r>
            <a:endParaRPr lang="en-US" dirty="0" smtClean="0">
              <a:solidFill>
                <a:srgbClr val="92D050"/>
              </a:solidFill>
            </a:endParaRPr>
          </a:p>
          <a:p>
            <a:pPr>
              <a:buFont typeface="Wingdings" panose="05000000000000000000" pitchFamily="2" charset="2"/>
              <a:buChar char="Ø"/>
            </a:pPr>
            <a:r>
              <a:rPr lang="en-US" dirty="0">
                <a:solidFill>
                  <a:srgbClr val="92D050"/>
                </a:solidFill>
              </a:rPr>
              <a:t> </a:t>
            </a:r>
            <a:r>
              <a:rPr lang="en-US" b="1" dirty="0">
                <a:solidFill>
                  <a:srgbClr val="92D050"/>
                </a:solidFill>
                <a:hlinkClick r:id="rId3"/>
              </a:rPr>
              <a:t>physical </a:t>
            </a:r>
            <a:r>
              <a:rPr lang="en-US" b="1" dirty="0" smtClean="0">
                <a:solidFill>
                  <a:srgbClr val="92D050"/>
                </a:solidFill>
                <a:hlinkClick r:id="rId3"/>
              </a:rPr>
              <a:t>maps</a:t>
            </a:r>
            <a:endParaRPr lang="en-US" dirty="0" smtClean="0">
              <a:solidFill>
                <a:srgbClr val="92D050"/>
              </a:solidFill>
            </a:endParaRPr>
          </a:p>
          <a:p>
            <a:pPr>
              <a:buFont typeface="Wingdings" panose="05000000000000000000" pitchFamily="2" charset="2"/>
              <a:buChar char="Ø"/>
            </a:pPr>
            <a:r>
              <a:rPr lang="en-US" b="1" dirty="0" smtClean="0">
                <a:solidFill>
                  <a:srgbClr val="92D050"/>
                </a:solidFill>
                <a:hlinkClick r:id="rId4"/>
              </a:rPr>
              <a:t>road maps</a:t>
            </a:r>
            <a:endParaRPr lang="en-US" dirty="0" smtClean="0">
              <a:solidFill>
                <a:srgbClr val="92D050"/>
              </a:solidFill>
            </a:endParaRPr>
          </a:p>
          <a:p>
            <a:pPr>
              <a:buFont typeface="Wingdings" panose="05000000000000000000" pitchFamily="2" charset="2"/>
              <a:buChar char="Ø"/>
            </a:pPr>
            <a:r>
              <a:rPr lang="en-US" dirty="0">
                <a:solidFill>
                  <a:srgbClr val="92D050"/>
                </a:solidFill>
              </a:rPr>
              <a:t> </a:t>
            </a:r>
            <a:r>
              <a:rPr lang="en-US" b="1" dirty="0">
                <a:solidFill>
                  <a:srgbClr val="92D050"/>
                </a:solidFill>
                <a:hlinkClick r:id="rId5"/>
              </a:rPr>
              <a:t>topographic </a:t>
            </a:r>
            <a:r>
              <a:rPr lang="en-US" b="1" dirty="0" smtClean="0">
                <a:solidFill>
                  <a:srgbClr val="92D050"/>
                </a:solidFill>
                <a:hlinkClick r:id="rId5"/>
              </a:rPr>
              <a:t>maps</a:t>
            </a:r>
            <a:endParaRPr lang="en-US" dirty="0" smtClean="0">
              <a:solidFill>
                <a:srgbClr val="92D050"/>
              </a:solidFill>
            </a:endParaRPr>
          </a:p>
          <a:p>
            <a:pPr>
              <a:buFont typeface="Wingdings" panose="05000000000000000000" pitchFamily="2" charset="2"/>
              <a:buChar char="Ø"/>
            </a:pPr>
            <a:r>
              <a:rPr lang="en-US" b="1" dirty="0" smtClean="0">
                <a:solidFill>
                  <a:srgbClr val="92D050"/>
                </a:solidFill>
                <a:hlinkClick r:id="rId6"/>
              </a:rPr>
              <a:t>time </a:t>
            </a:r>
            <a:r>
              <a:rPr lang="en-US" b="1" dirty="0">
                <a:solidFill>
                  <a:srgbClr val="92D050"/>
                </a:solidFill>
                <a:hlinkClick r:id="rId6"/>
              </a:rPr>
              <a:t>zone </a:t>
            </a:r>
            <a:r>
              <a:rPr lang="en-US" b="1" dirty="0" smtClean="0">
                <a:solidFill>
                  <a:srgbClr val="92D050"/>
                </a:solidFill>
                <a:hlinkClick r:id="rId6"/>
              </a:rPr>
              <a:t>maps</a:t>
            </a:r>
            <a:endParaRPr lang="en-US" dirty="0" smtClean="0">
              <a:solidFill>
                <a:srgbClr val="92D050"/>
              </a:solidFill>
            </a:endParaRPr>
          </a:p>
          <a:p>
            <a:pPr>
              <a:buFont typeface="Wingdings" panose="05000000000000000000" pitchFamily="2" charset="2"/>
              <a:buChar char="Ø"/>
            </a:pPr>
            <a:r>
              <a:rPr lang="en-US" b="1" dirty="0" smtClean="0">
                <a:solidFill>
                  <a:srgbClr val="92D050"/>
                </a:solidFill>
                <a:hlinkClick r:id="rId7"/>
              </a:rPr>
              <a:t>geologic maps</a:t>
            </a:r>
            <a:endParaRPr lang="en-US" dirty="0" smtClean="0">
              <a:solidFill>
                <a:srgbClr val="92D050"/>
              </a:solidFill>
            </a:endParaRPr>
          </a:p>
          <a:p>
            <a:pPr>
              <a:buFont typeface="Wingdings" panose="05000000000000000000" pitchFamily="2" charset="2"/>
              <a:buChar char="Ø"/>
            </a:pPr>
            <a:r>
              <a:rPr lang="en-US" b="1" dirty="0" smtClean="0">
                <a:solidFill>
                  <a:srgbClr val="92D050"/>
                </a:solidFill>
                <a:hlinkClick r:id="rId8"/>
              </a:rPr>
              <a:t>zip </a:t>
            </a:r>
            <a:r>
              <a:rPr lang="en-US" b="1" dirty="0">
                <a:solidFill>
                  <a:srgbClr val="92D050"/>
                </a:solidFill>
                <a:hlinkClick r:id="rId8"/>
              </a:rPr>
              <a:t>code maps</a:t>
            </a:r>
            <a:r>
              <a:rPr lang="en-US" dirty="0"/>
              <a:t> </a:t>
            </a:r>
            <a:endParaRPr lang="en-US" dirty="0" smtClean="0"/>
          </a:p>
        </p:txBody>
      </p:sp>
    </p:spTree>
    <p:extLst>
      <p:ext uri="{BB962C8B-B14F-4D97-AF65-F5344CB8AC3E}">
        <p14:creationId xmlns:p14="http://schemas.microsoft.com/office/powerpoint/2010/main" val="2955337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Maps</a:t>
            </a:r>
            <a:endParaRPr lang="en-US" dirty="0"/>
          </a:p>
        </p:txBody>
      </p:sp>
      <p:sp>
        <p:nvSpPr>
          <p:cNvPr id="3" name="Content Placeholder 2"/>
          <p:cNvSpPr>
            <a:spLocks noGrp="1"/>
          </p:cNvSpPr>
          <p:nvPr>
            <p:ph idx="1"/>
          </p:nvPr>
        </p:nvSpPr>
        <p:spPr/>
        <p:txBody>
          <a:bodyPr/>
          <a:lstStyle/>
          <a:p>
            <a:r>
              <a:rPr lang="en-US" dirty="0"/>
              <a:t>A thematic map shows the spatial distribution of one or more specific data themes for selected geographic areas. The map may be qualitative in nature (e.g., predominant farm types) or quantitative (e.g., percentage population change</a:t>
            </a:r>
            <a:r>
              <a:rPr lang="en-US" dirty="0" smtClean="0"/>
              <a:t>).</a:t>
            </a:r>
          </a:p>
          <a:p>
            <a:r>
              <a:rPr lang="en-US" dirty="0" smtClean="0"/>
              <a:t>Weather maps</a:t>
            </a:r>
          </a:p>
          <a:p>
            <a:r>
              <a:rPr lang="en-US" dirty="0" smtClean="0"/>
              <a:t>Income maps</a:t>
            </a:r>
          </a:p>
          <a:p>
            <a:r>
              <a:rPr lang="en-US" dirty="0" smtClean="0"/>
              <a:t>Resource maps</a:t>
            </a:r>
            <a:endParaRPr lang="en-US" dirty="0"/>
          </a:p>
        </p:txBody>
      </p:sp>
    </p:spTree>
    <p:extLst>
      <p:ext uri="{BB962C8B-B14F-4D97-AF65-F5344CB8AC3E}">
        <p14:creationId xmlns:p14="http://schemas.microsoft.com/office/powerpoint/2010/main" val="323608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maps:</a:t>
            </a:r>
            <a:endParaRPr lang="en-US" dirty="0"/>
          </a:p>
        </p:txBody>
      </p:sp>
      <p:sp>
        <p:nvSpPr>
          <p:cNvPr id="3" name="Content Placeholder 2"/>
          <p:cNvSpPr>
            <a:spLocks noGrp="1"/>
          </p:cNvSpPr>
          <p:nvPr>
            <p:ph idx="1"/>
          </p:nvPr>
        </p:nvSpPr>
        <p:spPr/>
        <p:txBody>
          <a:bodyPr/>
          <a:lstStyle/>
          <a:p>
            <a:r>
              <a:rPr lang="en-US" dirty="0"/>
              <a:t>"Political maps" are among the most widely used reference maps. They are mounted on the walls of classrooms throughout the world. They show the geographic boundaries between governmental units such as countries, states, and counties. They show roads, cities and major water features such as oceans, rivers and lakes.</a:t>
            </a:r>
          </a:p>
          <a:p>
            <a:endParaRPr lang="en-US" dirty="0"/>
          </a:p>
          <a:p>
            <a:r>
              <a:rPr lang="en-US" dirty="0"/>
              <a:t>Political maps help people understand the geography of the world. They are usually the first type of map that students are introduced to in school. They are also known as "reference maps" because people refer to them again and again as they have questions.</a:t>
            </a:r>
          </a:p>
        </p:txBody>
      </p:sp>
    </p:spTree>
    <p:extLst>
      <p:ext uri="{BB962C8B-B14F-4D97-AF65-F5344CB8AC3E}">
        <p14:creationId xmlns:p14="http://schemas.microsoft.com/office/powerpoint/2010/main" val="162509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 y="-30480"/>
            <a:ext cx="9090212" cy="68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35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Maps</a:t>
            </a:r>
            <a:endParaRPr lang="en-US" dirty="0"/>
          </a:p>
        </p:txBody>
      </p:sp>
      <p:sp>
        <p:nvSpPr>
          <p:cNvPr id="3" name="Content Placeholder 2"/>
          <p:cNvSpPr>
            <a:spLocks noGrp="1"/>
          </p:cNvSpPr>
          <p:nvPr>
            <p:ph idx="1"/>
          </p:nvPr>
        </p:nvSpPr>
        <p:spPr/>
        <p:txBody>
          <a:bodyPr/>
          <a:lstStyle/>
          <a:p>
            <a:r>
              <a:rPr lang="en-US" dirty="0"/>
              <a:t>Physical maps are designed to show the natural landscape features of Earth. They are best known for showing topography, either by colors or as shaded relief. Physical maps often have a green to brown to gray color scheme for showing the elevation of the land. Darker greens are used for near-sea-level elevations, with the color grading into tans and browns as elevations increase. The color gradient often terminates in shades of gray for the highest elevations.</a:t>
            </a:r>
          </a:p>
          <a:p>
            <a:r>
              <a:rPr lang="en-US" dirty="0"/>
              <a:t>Rivers, lakes, seas and oceans are usually shown in blue, often with a light blue color for the most shallow areas and darkening in a gradient or by intervals for areas of deeper water. Glaciers and ice caps are shown in white colors.</a:t>
            </a:r>
          </a:p>
          <a:p>
            <a:endParaRPr lang="en-US" dirty="0"/>
          </a:p>
        </p:txBody>
      </p:sp>
    </p:spTree>
    <p:extLst>
      <p:ext uri="{BB962C8B-B14F-4D97-AF65-F5344CB8AC3E}">
        <p14:creationId xmlns:p14="http://schemas.microsoft.com/office/powerpoint/2010/main" val="2083574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TotalTime>
  <Words>743</Words>
  <Application>Microsoft Office PowerPoint</Application>
  <PresentationFormat>On-screen Show (4:3)</PresentationFormat>
  <Paragraphs>46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History and Geography</vt:lpstr>
      <vt:lpstr>Definition of Maps:</vt:lpstr>
      <vt:lpstr>PowerPoint Presentation</vt:lpstr>
      <vt:lpstr>Basic Types of Maps:</vt:lpstr>
      <vt:lpstr>Reference Maps</vt:lpstr>
      <vt:lpstr>Thematic Maps</vt:lpstr>
      <vt:lpstr>Political maps:</vt:lpstr>
      <vt:lpstr>PowerPoint Presentation</vt:lpstr>
      <vt:lpstr>Physical Maps</vt:lpstr>
      <vt:lpstr>PowerPoint Presentation</vt:lpstr>
      <vt:lpstr>Road, street and Highway maps</vt:lpstr>
      <vt:lpstr>PowerPoint Presentation</vt:lpstr>
      <vt:lpstr>Topographical maps</vt:lpstr>
      <vt:lpstr>PowerPoint Presentation</vt:lpstr>
      <vt:lpstr>Time Zone maps</vt:lpstr>
      <vt:lpstr>PowerPoint Presentation</vt:lpstr>
      <vt:lpstr>Geological maps:</vt:lpstr>
      <vt:lpstr>PowerPoint Presentation</vt:lpstr>
      <vt:lpstr>Zip code maps</vt:lpstr>
      <vt:lpstr>PowerPoint Presentation</vt:lpstr>
      <vt:lpstr>Weather Maps</vt:lpstr>
      <vt:lpstr>PowerPoint Presentation</vt:lpstr>
      <vt:lpstr>Income Maps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Geography</dc:title>
  <dc:creator>Shamsa</dc:creator>
  <cp:lastModifiedBy>Windows User</cp:lastModifiedBy>
  <cp:revision>9</cp:revision>
  <dcterms:created xsi:type="dcterms:W3CDTF">2006-08-16T00:00:00Z</dcterms:created>
  <dcterms:modified xsi:type="dcterms:W3CDTF">2020-12-03T06:12:26Z</dcterms:modified>
</cp:coreProperties>
</file>