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9" r:id="rId26"/>
    <p:sldId id="290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.z\Downloads\antibody-3-638.jpg"/>
          <p:cNvPicPr>
            <a:picLocks noChangeAspect="1" noChangeArrowheads="1"/>
          </p:cNvPicPr>
          <p:nvPr/>
        </p:nvPicPr>
        <p:blipFill>
          <a:blip r:embed="rId2"/>
          <a:srcRect b="9459"/>
          <a:stretch>
            <a:fillRect/>
          </a:stretch>
        </p:blipFill>
        <p:spPr bwMode="auto">
          <a:xfrm>
            <a:off x="685800" y="762000"/>
            <a:ext cx="8077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t.z\Downloads\antibody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990"/>
          <a:stretch>
            <a:fillRect/>
          </a:stretch>
        </p:blipFill>
        <p:spPr bwMode="auto">
          <a:xfrm>
            <a:off x="685800" y="304800"/>
            <a:ext cx="78486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t.z\Downloads\antibody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299"/>
          <a:stretch>
            <a:fillRect/>
          </a:stretch>
        </p:blipFill>
        <p:spPr bwMode="auto">
          <a:xfrm>
            <a:off x="609600" y="304800"/>
            <a:ext cx="8077200" cy="586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t.z\Downloads\antibody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5385"/>
          <a:stretch>
            <a:fillRect/>
          </a:stretch>
        </p:blipFill>
        <p:spPr bwMode="auto">
          <a:xfrm>
            <a:off x="457200" y="609600"/>
            <a:ext cx="82296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t.z\Downloads\antibody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724"/>
          <a:stretch>
            <a:fillRect/>
          </a:stretch>
        </p:blipFill>
        <p:spPr bwMode="auto">
          <a:xfrm>
            <a:off x="609600" y="457200"/>
            <a:ext cx="80772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t.z\Downloads\antibody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3974"/>
          <a:stretch>
            <a:fillRect/>
          </a:stretch>
        </p:blipFill>
        <p:spPr bwMode="auto">
          <a:xfrm>
            <a:off x="685800" y="457200"/>
            <a:ext cx="7848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t.z\Downloads\antibody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299"/>
          <a:stretch>
            <a:fillRect/>
          </a:stretch>
        </p:blipFill>
        <p:spPr bwMode="auto">
          <a:xfrm>
            <a:off x="457200" y="304800"/>
            <a:ext cx="8077200" cy="586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t.z\Downloads\antibody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917"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t.z\Downloads\antibody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681"/>
          <a:stretch>
            <a:fillRect/>
          </a:stretch>
        </p:blipFill>
        <p:spPr bwMode="auto">
          <a:xfrm>
            <a:off x="609600" y="304800"/>
            <a:ext cx="80772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t.z\Downloads\antibody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140"/>
          <a:stretch>
            <a:fillRect/>
          </a:stretch>
        </p:blipFill>
        <p:spPr bwMode="auto">
          <a:xfrm>
            <a:off x="685800" y="533400"/>
            <a:ext cx="79248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t.z\Downloads\antibody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876" b="9556"/>
          <a:stretch>
            <a:fillRect/>
          </a:stretch>
        </p:blipFill>
        <p:spPr bwMode="auto">
          <a:xfrm>
            <a:off x="533400" y="457200"/>
            <a:ext cx="8229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</a:t>
            </a:r>
            <a:endParaRPr lang="en-US" dirty="0"/>
          </a:p>
        </p:txBody>
      </p:sp>
      <p:pic>
        <p:nvPicPr>
          <p:cNvPr id="12290" name="Picture 2" descr="C:\Users\t.z\Downloads\antibody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28622" b="10768"/>
          <a:stretch>
            <a:fillRect/>
          </a:stretch>
        </p:blipFill>
        <p:spPr bwMode="auto">
          <a:xfrm>
            <a:off x="685800" y="1600200"/>
            <a:ext cx="76200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t.z\Downloads\antibody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8844"/>
          <a:stretch>
            <a:fillRect/>
          </a:stretch>
        </p:blipFill>
        <p:spPr bwMode="auto">
          <a:xfrm>
            <a:off x="609600" y="533400"/>
            <a:ext cx="81534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t.z\Downloads\antibody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7503"/>
          <a:stretch>
            <a:fillRect/>
          </a:stretch>
        </p:blipFill>
        <p:spPr bwMode="auto">
          <a:xfrm>
            <a:off x="533400" y="838200"/>
            <a:ext cx="7738559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t.z\Downloads\antibody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781"/>
          <a:stretch>
            <a:fillRect/>
          </a:stretch>
        </p:blipFill>
        <p:spPr bwMode="auto">
          <a:xfrm>
            <a:off x="609600" y="304801"/>
            <a:ext cx="8001000" cy="586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t.z\Downloads\antibody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848"/>
          <a:stretch>
            <a:fillRect/>
          </a:stretch>
        </p:blipFill>
        <p:spPr bwMode="auto">
          <a:xfrm>
            <a:off x="381000" y="228600"/>
            <a:ext cx="83820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t.z\Downloads\antibody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848"/>
          <a:stretch>
            <a:fillRect/>
          </a:stretch>
        </p:blipFill>
        <p:spPr bwMode="auto">
          <a:xfrm>
            <a:off x="457200" y="228600"/>
            <a:ext cx="8305800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.z\Downloads\antibody-36-638.jpg"/>
          <p:cNvPicPr>
            <a:picLocks noChangeAspect="1" noChangeArrowheads="1"/>
          </p:cNvPicPr>
          <p:nvPr/>
        </p:nvPicPr>
        <p:blipFill>
          <a:blip r:embed="rId2"/>
          <a:srcRect b="10667"/>
          <a:stretch>
            <a:fillRect/>
          </a:stretch>
        </p:blipFill>
        <p:spPr bwMode="auto">
          <a:xfrm>
            <a:off x="533400" y="304800"/>
            <a:ext cx="7620000" cy="586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.z\Downloads\clonal-selection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058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.z\Downloads\antibodies-productions-7-72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28675"/>
            <a:ext cx="81534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.z\Downloads\antibodies-productions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74295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.z\Downloads\antibodies-productions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74295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.z\Downloads\antibody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972"/>
          <a:stretch>
            <a:fillRect/>
          </a:stretch>
        </p:blipFill>
        <p:spPr bwMode="auto">
          <a:xfrm>
            <a:off x="838200" y="228600"/>
            <a:ext cx="7696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.z\Downloads\antibodies-productions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28675"/>
            <a:ext cx="72771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.z\Downloads\antibodies-productions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28675"/>
            <a:ext cx="72771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.z\Downloads\antibodies-productions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74295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.z\Downloads\antibodies-productions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74295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.z\Downloads\antibodies-productions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28675"/>
            <a:ext cx="73533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.z\Downloads\monoclonal-antibodies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80010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.z\Downloads\monoclonal-antibodies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74295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.z\Downloads\monoclonal-antibodies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28675"/>
            <a:ext cx="72009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.z\Downloads\monoclonal-antibodies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74295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.z\Downloads\monoclonal-antibodies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28675"/>
            <a:ext cx="72771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.z\Downloads\antibody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556"/>
          <a:stretch>
            <a:fillRect/>
          </a:stretch>
        </p:blipFill>
        <p:spPr bwMode="auto">
          <a:xfrm>
            <a:off x="685800" y="7620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.z\Downloads\monoclonal-antibodies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28675"/>
            <a:ext cx="72771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.z\Downloads\monoclonal-antibodies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28675"/>
            <a:ext cx="73533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.z\Downloads\monoclonal-antibodies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28675"/>
            <a:ext cx="73533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.z\Downloads\antibody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556"/>
          <a:stretch>
            <a:fillRect/>
          </a:stretch>
        </p:blipFill>
        <p:spPr bwMode="auto">
          <a:xfrm>
            <a:off x="609600" y="533400"/>
            <a:ext cx="80772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t.z\Downloads\antibody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848"/>
          <a:stretch>
            <a:fillRect/>
          </a:stretch>
        </p:blipFill>
        <p:spPr bwMode="auto">
          <a:xfrm>
            <a:off x="533400" y="685800"/>
            <a:ext cx="80772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t.z\Downloads\antibody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285"/>
          <a:stretch>
            <a:fillRect/>
          </a:stretch>
        </p:blipFill>
        <p:spPr bwMode="auto">
          <a:xfrm>
            <a:off x="457200" y="457200"/>
            <a:ext cx="7924800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.z\Downloads\antibody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990"/>
          <a:stretch>
            <a:fillRect/>
          </a:stretch>
        </p:blipFill>
        <p:spPr bwMode="auto">
          <a:xfrm>
            <a:off x="838200" y="304800"/>
            <a:ext cx="75438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t.z\Downloads\antibody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754"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1</Words>
  <Application>Microsoft Office PowerPoint</Application>
  <PresentationFormat>On-screen Show (4:3)</PresentationFormat>
  <Paragraphs>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Opulent</vt:lpstr>
      <vt:lpstr>Slide 1</vt:lpstr>
      <vt:lpstr>Antibodies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t.z</dc:creator>
  <cp:lastModifiedBy>t.z</cp:lastModifiedBy>
  <cp:revision>12</cp:revision>
  <dcterms:created xsi:type="dcterms:W3CDTF">2006-08-16T00:00:00Z</dcterms:created>
  <dcterms:modified xsi:type="dcterms:W3CDTF">2020-05-02T03:46:26Z</dcterms:modified>
</cp:coreProperties>
</file>