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5507-9F52-48BD-8FE7-65EAE9C4B77B}" type="datetimeFigureOut">
              <a:rPr lang="en-US" smtClean="0"/>
              <a:t>19-Dec-17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C2C4-8439-4498-9463-2F08B110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400050"/>
            <a:ext cx="10172700" cy="3109913"/>
          </a:xfrm>
        </p:spPr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FF0000"/>
                </a:solidFill>
              </a:rPr>
              <a:t>Hospital Waste Management 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53600" cy="2532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By </a:t>
            </a:r>
          </a:p>
          <a:p>
            <a:r>
              <a:rPr lang="en-US" sz="8800" b="1" dirty="0" smtClean="0">
                <a:solidFill>
                  <a:srgbClr val="0000FF"/>
                </a:solidFill>
              </a:rPr>
              <a:t>Dr. Mazhar </a:t>
            </a:r>
            <a:endParaRPr lang="en-US" sz="8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0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2525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0"/>
            <a:ext cx="12061372" cy="6858000"/>
          </a:xfrm>
        </p:spPr>
      </p:pic>
    </p:spTree>
    <p:extLst>
      <p:ext uri="{BB962C8B-B14F-4D97-AF65-F5344CB8AC3E}">
        <p14:creationId xmlns:p14="http://schemas.microsoft.com/office/powerpoint/2010/main" val="321921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1"/>
            <a:ext cx="12191999" cy="6560457"/>
          </a:xfrm>
        </p:spPr>
      </p:pic>
    </p:spTree>
    <p:extLst>
      <p:ext uri="{BB962C8B-B14F-4D97-AF65-F5344CB8AC3E}">
        <p14:creationId xmlns:p14="http://schemas.microsoft.com/office/powerpoint/2010/main" val="269397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43657" cy="6734629"/>
          </a:xfrm>
        </p:spPr>
      </p:pic>
    </p:spTree>
    <p:extLst>
      <p:ext uri="{BB962C8B-B14F-4D97-AF65-F5344CB8AC3E}">
        <p14:creationId xmlns:p14="http://schemas.microsoft.com/office/powerpoint/2010/main" val="329431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323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</p:spPr>
      </p:pic>
    </p:spTree>
    <p:extLst>
      <p:ext uri="{BB962C8B-B14F-4D97-AF65-F5344CB8AC3E}">
        <p14:creationId xmlns:p14="http://schemas.microsoft.com/office/powerpoint/2010/main" val="186994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15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029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7321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908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74172"/>
            <a:ext cx="11614244" cy="6683828"/>
          </a:xfrm>
        </p:spPr>
      </p:pic>
    </p:spTree>
    <p:extLst>
      <p:ext uri="{BB962C8B-B14F-4D97-AF65-F5344CB8AC3E}">
        <p14:creationId xmlns:p14="http://schemas.microsoft.com/office/powerpoint/2010/main" val="363241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7048500"/>
          </a:xfrm>
        </p:spPr>
      </p:pic>
    </p:spTree>
    <p:extLst>
      <p:ext uri="{BB962C8B-B14F-4D97-AF65-F5344CB8AC3E}">
        <p14:creationId xmlns:p14="http://schemas.microsoft.com/office/powerpoint/2010/main" val="29714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3689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9015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695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260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3948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9191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5436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6197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376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01600"/>
            <a:ext cx="11466286" cy="6756400"/>
          </a:xfrm>
        </p:spPr>
      </p:pic>
    </p:spTree>
    <p:extLst>
      <p:ext uri="{BB962C8B-B14F-4D97-AF65-F5344CB8AC3E}">
        <p14:creationId xmlns:p14="http://schemas.microsoft.com/office/powerpoint/2010/main" val="134394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866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947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2433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0"/>
            <a:ext cx="12075886" cy="6858000"/>
          </a:xfrm>
        </p:spPr>
      </p:pic>
    </p:spTree>
    <p:extLst>
      <p:ext uri="{BB962C8B-B14F-4D97-AF65-F5344CB8AC3E}">
        <p14:creationId xmlns:p14="http://schemas.microsoft.com/office/powerpoint/2010/main" val="1392720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79497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756400"/>
          </a:xfrm>
        </p:spPr>
      </p:pic>
    </p:spTree>
    <p:extLst>
      <p:ext uri="{BB962C8B-B14F-4D97-AF65-F5344CB8AC3E}">
        <p14:creationId xmlns:p14="http://schemas.microsoft.com/office/powerpoint/2010/main" val="205279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30630"/>
            <a:ext cx="12090400" cy="6727370"/>
          </a:xfrm>
        </p:spPr>
      </p:pic>
    </p:spTree>
    <p:extLst>
      <p:ext uri="{BB962C8B-B14F-4D97-AF65-F5344CB8AC3E}">
        <p14:creationId xmlns:p14="http://schemas.microsoft.com/office/powerpoint/2010/main" val="3226226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6804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6338"/>
          </a:xfrm>
        </p:spPr>
      </p:pic>
    </p:spTree>
    <p:extLst>
      <p:ext uri="{BB962C8B-B14F-4D97-AF65-F5344CB8AC3E}">
        <p14:creationId xmlns:p14="http://schemas.microsoft.com/office/powerpoint/2010/main" val="391038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9" y="1198562"/>
            <a:ext cx="6076950" cy="4562475"/>
          </a:xfrm>
        </p:spPr>
      </p:pic>
    </p:spTree>
    <p:extLst>
      <p:ext uri="{BB962C8B-B14F-4D97-AF65-F5344CB8AC3E}">
        <p14:creationId xmlns:p14="http://schemas.microsoft.com/office/powerpoint/2010/main" val="237768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0"/>
            <a:ext cx="11422743" cy="6858000"/>
          </a:xfrm>
        </p:spPr>
      </p:pic>
    </p:spTree>
    <p:extLst>
      <p:ext uri="{BB962C8B-B14F-4D97-AF65-F5344CB8AC3E}">
        <p14:creationId xmlns:p14="http://schemas.microsoft.com/office/powerpoint/2010/main" val="3896773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32012"/>
            <a:ext cx="11737075" cy="64963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83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32012"/>
            <a:ext cx="11737075" cy="64963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6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12"/>
            <a:ext cx="11872685" cy="6882211"/>
          </a:xfrm>
        </p:spPr>
      </p:pic>
    </p:spTree>
    <p:extLst>
      <p:ext uri="{BB962C8B-B14F-4D97-AF65-F5344CB8AC3E}">
        <p14:creationId xmlns:p14="http://schemas.microsoft.com/office/powerpoint/2010/main" val="170496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0"/>
            <a:ext cx="11625943" cy="6734629"/>
          </a:xfrm>
        </p:spPr>
      </p:pic>
    </p:spTree>
    <p:extLst>
      <p:ext uri="{BB962C8B-B14F-4D97-AF65-F5344CB8AC3E}">
        <p14:creationId xmlns:p14="http://schemas.microsoft.com/office/powerpoint/2010/main" val="53793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01600"/>
            <a:ext cx="11814629" cy="6756400"/>
          </a:xfrm>
        </p:spPr>
      </p:pic>
    </p:spTree>
    <p:extLst>
      <p:ext uri="{BB962C8B-B14F-4D97-AF65-F5344CB8AC3E}">
        <p14:creationId xmlns:p14="http://schemas.microsoft.com/office/powerpoint/2010/main" val="108422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45143"/>
            <a:ext cx="11858171" cy="6574971"/>
          </a:xfrm>
        </p:spPr>
      </p:pic>
    </p:spTree>
    <p:extLst>
      <p:ext uri="{BB962C8B-B14F-4D97-AF65-F5344CB8AC3E}">
        <p14:creationId xmlns:p14="http://schemas.microsoft.com/office/powerpoint/2010/main" val="55332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0"/>
            <a:ext cx="12061371" cy="6858000"/>
          </a:xfrm>
        </p:spPr>
      </p:pic>
    </p:spTree>
    <p:extLst>
      <p:ext uri="{BB962C8B-B14F-4D97-AF65-F5344CB8AC3E}">
        <p14:creationId xmlns:p14="http://schemas.microsoft.com/office/powerpoint/2010/main" val="259473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Widescreen</PresentationFormat>
  <Paragraphs>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Hospital Waste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DrNadir</dc:creator>
  <cp:lastModifiedBy>DrNadir</cp:lastModifiedBy>
  <cp:revision>7</cp:revision>
  <dcterms:created xsi:type="dcterms:W3CDTF">2017-12-19T17:00:40Z</dcterms:created>
  <dcterms:modified xsi:type="dcterms:W3CDTF">2017-12-19T17:18:42Z</dcterms:modified>
</cp:coreProperties>
</file>