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Character of a Happy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Henery</a:t>
            </a:r>
            <a:r>
              <a:rPr lang="en-US" dirty="0" smtClean="0"/>
              <a:t> Wonton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0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A happy  man is free from the love of material progress.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does not want high position in life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He has complete control over his desires. Although he has no </a:t>
            </a:r>
            <a:r>
              <a:rPr lang="en-US" dirty="0" smtClean="0"/>
              <a:t>wealth, yet </a:t>
            </a:r>
            <a:r>
              <a:rPr lang="en-US" dirty="0"/>
              <a:t>he is happy and contented because he has complete peace of mind.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does not care for health because he has the wealth of character.</a:t>
            </a:r>
          </a:p>
        </p:txBody>
      </p:sp>
    </p:spTree>
    <p:extLst>
      <p:ext uri="{BB962C8B-B14F-4D97-AF65-F5344CB8AC3E}">
        <p14:creationId xmlns:p14="http://schemas.microsoft.com/office/powerpoint/2010/main" val="346962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English author, diplomat &amp; politician</a:t>
            </a:r>
          </a:p>
          <a:p>
            <a:r>
              <a:rPr lang="en-US" dirty="0" smtClean="0"/>
              <a:t>A close friend of John Donne &amp; John Milton</a:t>
            </a:r>
          </a:p>
          <a:p>
            <a:r>
              <a:rPr lang="en-US" dirty="0" smtClean="0"/>
              <a:t>Famous for his quote: </a:t>
            </a:r>
          </a:p>
          <a:p>
            <a:r>
              <a:rPr lang="en-US" dirty="0" smtClean="0">
                <a:solidFill>
                  <a:srgbClr val="222222"/>
                </a:solidFill>
                <a:latin typeface="Arial"/>
              </a:rPr>
              <a:t>"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An ambassador is an honest gentleman sent to lie abroad for the good of his country."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1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About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poem is about the character of a happy life</a:t>
            </a:r>
          </a:p>
          <a:p>
            <a:r>
              <a:rPr lang="en-US" dirty="0" smtClean="0"/>
              <a:t>Wonton’s definition of a happy man</a:t>
            </a:r>
          </a:p>
          <a:p>
            <a:r>
              <a:rPr lang="en-US" dirty="0" smtClean="0"/>
              <a:t>One who thinks &amp; acts in free manner</a:t>
            </a:r>
          </a:p>
          <a:p>
            <a:r>
              <a:rPr lang="en-US" dirty="0" smtClean="0"/>
              <a:t>One who speaks truth &amp; follows honesty</a:t>
            </a:r>
          </a:p>
          <a:p>
            <a:r>
              <a:rPr lang="en-US" dirty="0" smtClean="0"/>
              <a:t>One who can control his passions</a:t>
            </a:r>
          </a:p>
          <a:p>
            <a:r>
              <a:rPr lang="en-US" dirty="0" smtClean="0"/>
              <a:t>One who does not fear death</a:t>
            </a:r>
          </a:p>
          <a:p>
            <a:r>
              <a:rPr lang="en-US" dirty="0" smtClean="0"/>
              <a:t>One who does not care what people say about him in private</a:t>
            </a:r>
          </a:p>
          <a:p>
            <a:r>
              <a:rPr lang="en-US" dirty="0" smtClean="0"/>
              <a:t>One who answers to call of his conscience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8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who is not jealous</a:t>
            </a:r>
          </a:p>
          <a:p>
            <a:r>
              <a:rPr lang="en-US" dirty="0" smtClean="0"/>
              <a:t>One who hates flattery</a:t>
            </a:r>
          </a:p>
          <a:p>
            <a:r>
              <a:rPr lang="en-US" dirty="0" smtClean="0"/>
              <a:t>One who prays to God for guidance</a:t>
            </a:r>
          </a:p>
          <a:p>
            <a:r>
              <a:rPr lang="en-US" dirty="0" smtClean="0"/>
              <a:t>One who reads good books &amp; keeps good friends</a:t>
            </a:r>
          </a:p>
          <a:p>
            <a:r>
              <a:rPr lang="en-US" dirty="0" smtClean="0"/>
              <a:t>One who is not over-ambitious</a:t>
            </a:r>
          </a:p>
          <a:p>
            <a:r>
              <a:rPr lang="en-US" dirty="0" smtClean="0"/>
              <a:t>One who leads a simple &amp; carefree life</a:t>
            </a:r>
          </a:p>
          <a:p>
            <a:r>
              <a:rPr lang="en-US" dirty="0" smtClean="0"/>
              <a:t>One who does not have crave for worldly wealth </a:t>
            </a:r>
          </a:p>
          <a:p>
            <a:r>
              <a:rPr lang="en-US" dirty="0" smtClean="0"/>
              <a:t>All this makes him a gentleman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0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Explanation: Stanza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 happy person is not slave to other people’s wishes</a:t>
            </a:r>
          </a:p>
          <a:p>
            <a:r>
              <a:rPr lang="en-US" dirty="0"/>
              <a:t>He is the master of his own </a:t>
            </a:r>
            <a:r>
              <a:rPr lang="en-US" dirty="0" smtClean="0"/>
              <a:t>will</a:t>
            </a:r>
          </a:p>
          <a:p>
            <a:r>
              <a:rPr lang="en-US" dirty="0" smtClean="0"/>
              <a:t> </a:t>
            </a:r>
            <a:r>
              <a:rPr lang="en-US" dirty="0"/>
              <a:t>His thoughts are free and he does not follow others </a:t>
            </a:r>
            <a:r>
              <a:rPr lang="en-US" dirty="0" smtClean="0"/>
              <a:t>blindly</a:t>
            </a:r>
          </a:p>
          <a:p>
            <a:r>
              <a:rPr lang="en-US" dirty="0" smtClean="0"/>
              <a:t> </a:t>
            </a:r>
            <a:r>
              <a:rPr lang="en-US" dirty="0"/>
              <a:t>His simple and honest thoughts save him from </a:t>
            </a:r>
            <a:r>
              <a:rPr lang="en-US" dirty="0" smtClean="0"/>
              <a:t>evils</a:t>
            </a:r>
          </a:p>
          <a:p>
            <a:r>
              <a:rPr lang="en-US" dirty="0" smtClean="0"/>
              <a:t> </a:t>
            </a:r>
            <a:r>
              <a:rPr lang="en-US" dirty="0"/>
              <a:t>He always speaks </a:t>
            </a:r>
            <a:r>
              <a:rPr lang="en-US" dirty="0" smtClean="0"/>
              <a:t>truth</a:t>
            </a:r>
          </a:p>
          <a:p>
            <a:r>
              <a:rPr lang="en-US" dirty="0" smtClean="0"/>
              <a:t>His dealings are fair &amp; he deceives nobody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4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A happy </a:t>
            </a:r>
            <a:r>
              <a:rPr lang="en-US" dirty="0"/>
              <a:t>man is not a slave to his passion.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keeps his passion under control.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desires are limited.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is not greedy.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life is free from sins, he is therefore not afraid of death.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does not care of public fame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He is free from cares of life and leads a simple life in this world.</a:t>
            </a:r>
          </a:p>
        </p:txBody>
      </p:sp>
    </p:spTree>
    <p:extLst>
      <p:ext uri="{BB962C8B-B14F-4D97-AF65-F5344CB8AC3E}">
        <p14:creationId xmlns:p14="http://schemas.microsoft.com/office/powerpoint/2010/main" val="1623918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happy man does not feels jealous of those who have got high places in life by chance or by using foul or fair means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He is satisfied with what he has.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is not flattered by praise, not does he flatter </a:t>
            </a:r>
            <a:r>
              <a:rPr lang="en-US" dirty="0" smtClean="0"/>
              <a:t>others</a:t>
            </a:r>
          </a:p>
          <a:p>
            <a:r>
              <a:rPr lang="en-US" dirty="0" smtClean="0"/>
              <a:t>He knows </a:t>
            </a:r>
            <a:r>
              <a:rPr lang="en-US" dirty="0"/>
              <a:t>the harmful effect of flattery.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his daily dealings with others he follows the rules of good. </a:t>
            </a:r>
            <a:endParaRPr lang="en-US" dirty="0" smtClean="0"/>
          </a:p>
          <a:p>
            <a:r>
              <a:rPr lang="en-US" dirty="0" smtClean="0"/>
              <a:t>He is </a:t>
            </a:r>
            <a:r>
              <a:rPr lang="en-US" dirty="0"/>
              <a:t>not cunning, but simple and straightforward and is not deceitful.</a:t>
            </a:r>
          </a:p>
        </p:txBody>
      </p:sp>
    </p:spTree>
    <p:extLst>
      <p:ext uri="{BB962C8B-B14F-4D97-AF65-F5344CB8AC3E}">
        <p14:creationId xmlns:p14="http://schemas.microsoft.com/office/powerpoint/2010/main" val="151521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man </a:t>
            </a:r>
            <a:r>
              <a:rPr lang="en-US" dirty="0"/>
              <a:t>of good character does not spread rumors.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knows that spreading rumors is not good for society.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life is free from public fame or blame.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only follows what conscience guides him. </a:t>
            </a:r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/>
              <a:t>state is not so great that it can feed flatters or make his enemies happy on his ruin. </a:t>
            </a:r>
            <a:endParaRPr lang="en-US" dirty="0" smtClean="0"/>
          </a:p>
          <a:p>
            <a:r>
              <a:rPr lang="en-US" dirty="0"/>
              <a:t>H</a:t>
            </a:r>
            <a:r>
              <a:rPr lang="en-US" dirty="0" smtClean="0"/>
              <a:t>e </a:t>
            </a:r>
            <a:r>
              <a:rPr lang="en-US" dirty="0"/>
              <a:t>can neither be cheated by false and insincere friends, nor can enemies.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is honest and his dealing with others is fair.</a:t>
            </a:r>
          </a:p>
        </p:txBody>
      </p:sp>
    </p:spTree>
    <p:extLst>
      <p:ext uri="{BB962C8B-B14F-4D97-AF65-F5344CB8AC3E}">
        <p14:creationId xmlns:p14="http://schemas.microsoft.com/office/powerpoint/2010/main" val="136411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happy man worships God day and night for his grace and not for gifts for him.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knows that God is the master of his fate. Such a man does not harm his fellow </a:t>
            </a:r>
            <a:r>
              <a:rPr lang="en-US" dirty="0" smtClean="0"/>
              <a:t>beings</a:t>
            </a:r>
          </a:p>
          <a:p>
            <a:r>
              <a:rPr lang="en-US" dirty="0" smtClean="0"/>
              <a:t>He </a:t>
            </a:r>
            <a:r>
              <a:rPr lang="en-US" dirty="0"/>
              <a:t>is not ambitious and leads a simple life.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passes his time either in the company of a good friend or by reading well books.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lives a noble life.</a:t>
            </a:r>
          </a:p>
        </p:txBody>
      </p:sp>
    </p:spTree>
    <p:extLst>
      <p:ext uri="{BB962C8B-B14F-4D97-AF65-F5344CB8AC3E}">
        <p14:creationId xmlns:p14="http://schemas.microsoft.com/office/powerpoint/2010/main" val="429069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610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Character of a Happy Life</vt:lpstr>
      <vt:lpstr>Author’s Introduction</vt:lpstr>
      <vt:lpstr>About Poem</vt:lpstr>
      <vt:lpstr>Cont…</vt:lpstr>
      <vt:lpstr>Explanation: Stanza 1 </vt:lpstr>
      <vt:lpstr>Stanza 2</vt:lpstr>
      <vt:lpstr>Stanza 3</vt:lpstr>
      <vt:lpstr>Stanza 4</vt:lpstr>
      <vt:lpstr>Stanza 5</vt:lpstr>
      <vt:lpstr>Stanza 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Character of a Happy Life</dc:title>
  <dc:creator>Qamar Hussain</dc:creator>
  <cp:lastModifiedBy>Qamar Hussain</cp:lastModifiedBy>
  <cp:revision>4</cp:revision>
  <dcterms:created xsi:type="dcterms:W3CDTF">2006-08-16T00:00:00Z</dcterms:created>
  <dcterms:modified xsi:type="dcterms:W3CDTF">2020-03-29T12:58:38Z</dcterms:modified>
</cp:coreProperties>
</file>