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6" r:id="rId1"/>
  </p:sldMasterIdLst>
  <p:notesMasterIdLst>
    <p:notesMasterId r:id="rId32"/>
  </p:notesMasterIdLst>
  <p:sldIdLst>
    <p:sldId id="256" r:id="rId2"/>
    <p:sldId id="257" r:id="rId3"/>
    <p:sldId id="258" r:id="rId4"/>
    <p:sldId id="259" r:id="rId5"/>
    <p:sldId id="279" r:id="rId6"/>
    <p:sldId id="260" r:id="rId7"/>
    <p:sldId id="281" r:id="rId8"/>
    <p:sldId id="280" r:id="rId9"/>
    <p:sldId id="261" r:id="rId10"/>
    <p:sldId id="263" r:id="rId11"/>
    <p:sldId id="264" r:id="rId12"/>
    <p:sldId id="265" r:id="rId13"/>
    <p:sldId id="282" r:id="rId14"/>
    <p:sldId id="267" r:id="rId15"/>
    <p:sldId id="268" r:id="rId16"/>
    <p:sldId id="269" r:id="rId17"/>
    <p:sldId id="289" r:id="rId18"/>
    <p:sldId id="287" r:id="rId19"/>
    <p:sldId id="290" r:id="rId20"/>
    <p:sldId id="288" r:id="rId21"/>
    <p:sldId id="270" r:id="rId22"/>
    <p:sldId id="291" r:id="rId23"/>
    <p:sldId id="293" r:id="rId24"/>
    <p:sldId id="271" r:id="rId25"/>
    <p:sldId id="272" r:id="rId26"/>
    <p:sldId id="274" r:id="rId27"/>
    <p:sldId id="275" r:id="rId28"/>
    <p:sldId id="276" r:id="rId29"/>
    <p:sldId id="277" r:id="rId30"/>
    <p:sldId id="286" r:id="rId3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526" autoAdjust="0"/>
    <p:restoredTop sz="94660"/>
  </p:normalViewPr>
  <p:slideViewPr>
    <p:cSldViewPr snapToGrid="0">
      <p:cViewPr varScale="1">
        <p:scale>
          <a:sx n="72" d="100"/>
          <a:sy n="72" d="100"/>
        </p:scale>
        <p:origin x="72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diagrams/_rels/data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4" Type="http://schemas.openxmlformats.org/officeDocument/2006/relationships/image" Target="../media/image5.svg"/></Relationships>
</file>

<file path=ppt/diagrams/_rels/data2.xml.rels><?xml version="1.0" encoding="UTF-8" standalone="yes"?>
<Relationships xmlns="http://schemas.openxmlformats.org/package/2006/relationships"><Relationship Id="rId8" Type="http://schemas.openxmlformats.org/officeDocument/2006/relationships/image" Target="../media/image15.svg"/><Relationship Id="rId3" Type="http://schemas.openxmlformats.org/officeDocument/2006/relationships/image" Target="../media/image10.png"/><Relationship Id="rId7" Type="http://schemas.openxmlformats.org/officeDocument/2006/relationships/image" Target="../media/image14.png"/><Relationship Id="rId2" Type="http://schemas.openxmlformats.org/officeDocument/2006/relationships/image" Target="../media/image9.svg"/><Relationship Id="rId1" Type="http://schemas.openxmlformats.org/officeDocument/2006/relationships/image" Target="../media/image8.png"/><Relationship Id="rId6" Type="http://schemas.openxmlformats.org/officeDocument/2006/relationships/image" Target="../media/image13.svg"/><Relationship Id="rId5" Type="http://schemas.openxmlformats.org/officeDocument/2006/relationships/image" Target="../media/image12.png"/><Relationship Id="rId4" Type="http://schemas.openxmlformats.org/officeDocument/2006/relationships/image" Target="../media/image11.svg"/></Relationships>
</file>

<file path=ppt/diagrams/_rels/drawing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4" Type="http://schemas.openxmlformats.org/officeDocument/2006/relationships/image" Target="../media/image5.svg"/></Relationships>
</file>

<file path=ppt/diagrams/_rels/drawing2.xml.rels><?xml version="1.0" encoding="UTF-8" standalone="yes"?>
<Relationships xmlns="http://schemas.openxmlformats.org/package/2006/relationships"><Relationship Id="rId8" Type="http://schemas.openxmlformats.org/officeDocument/2006/relationships/image" Target="../media/image15.svg"/><Relationship Id="rId3" Type="http://schemas.openxmlformats.org/officeDocument/2006/relationships/image" Target="../media/image10.png"/><Relationship Id="rId7" Type="http://schemas.openxmlformats.org/officeDocument/2006/relationships/image" Target="../media/image14.png"/><Relationship Id="rId2" Type="http://schemas.openxmlformats.org/officeDocument/2006/relationships/image" Target="../media/image9.svg"/><Relationship Id="rId1" Type="http://schemas.openxmlformats.org/officeDocument/2006/relationships/image" Target="../media/image8.png"/><Relationship Id="rId6" Type="http://schemas.openxmlformats.org/officeDocument/2006/relationships/image" Target="../media/image13.svg"/><Relationship Id="rId5" Type="http://schemas.openxmlformats.org/officeDocument/2006/relationships/image" Target="../media/image12.png"/><Relationship Id="rId4" Type="http://schemas.openxmlformats.org/officeDocument/2006/relationships/image" Target="../media/image11.svg"/></Relationships>
</file>

<file path=ppt/diagrams/colors1.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1A19C57-FAB7-41EE-8181-382AED5BF2F9}"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44C99376-1666-47CD-BF7C-67204FAA7331}">
      <dgm:prSet/>
      <dgm:spPr/>
      <dgm:t>
        <a:bodyPr/>
        <a:lstStyle/>
        <a:p>
          <a:r>
            <a:rPr lang="en-US" b="1"/>
            <a:t>ASQ</a:t>
          </a:r>
          <a:r>
            <a:rPr lang="en-US"/>
            <a:t>—American Society for Quality</a:t>
          </a:r>
        </a:p>
      </dgm:t>
    </dgm:pt>
    <dgm:pt modelId="{1D7F252A-6B3C-4BE6-B74A-8FF21225DFA8}" type="parTrans" cxnId="{E5C8CFAA-FA09-483A-A164-32F52156BED3}">
      <dgm:prSet/>
      <dgm:spPr/>
      <dgm:t>
        <a:bodyPr/>
        <a:lstStyle/>
        <a:p>
          <a:endParaRPr lang="en-US"/>
        </a:p>
      </dgm:t>
    </dgm:pt>
    <dgm:pt modelId="{CAD25B19-462B-431B-8932-29F62C0D0947}" type="sibTrans" cxnId="{E5C8CFAA-FA09-483A-A164-32F52156BED3}">
      <dgm:prSet/>
      <dgm:spPr/>
      <dgm:t>
        <a:bodyPr/>
        <a:lstStyle/>
        <a:p>
          <a:endParaRPr lang="en-US"/>
        </a:p>
      </dgm:t>
    </dgm:pt>
    <dgm:pt modelId="{86051074-2860-4560-A34A-E87B96F1F5C9}">
      <dgm:prSet/>
      <dgm:spPr/>
      <dgm:t>
        <a:bodyPr/>
        <a:lstStyle/>
        <a:p>
          <a:r>
            <a:rPr lang="en-US"/>
            <a:t>ASQ requires its members and certification holders to comply with the ASQ Code of Ethics.</a:t>
          </a:r>
        </a:p>
      </dgm:t>
    </dgm:pt>
    <dgm:pt modelId="{FDEE1265-2A11-415A-80BD-6029D2F50FEC}" type="parTrans" cxnId="{26EFF914-48A6-4663-9278-5E93368C52A8}">
      <dgm:prSet/>
      <dgm:spPr/>
      <dgm:t>
        <a:bodyPr/>
        <a:lstStyle/>
        <a:p>
          <a:endParaRPr lang="en-US"/>
        </a:p>
      </dgm:t>
    </dgm:pt>
    <dgm:pt modelId="{2A815613-E679-40AD-A564-14A8417D25F8}" type="sibTrans" cxnId="{26EFF914-48A6-4663-9278-5E93368C52A8}">
      <dgm:prSet/>
      <dgm:spPr/>
      <dgm:t>
        <a:bodyPr/>
        <a:lstStyle/>
        <a:p>
          <a:endParaRPr lang="en-US"/>
        </a:p>
      </dgm:t>
    </dgm:pt>
    <dgm:pt modelId="{6FA1C235-5795-491D-B485-AD5DF901EBA1}" type="pres">
      <dgm:prSet presAssocID="{61A19C57-FAB7-41EE-8181-382AED5BF2F9}" presName="root" presStyleCnt="0">
        <dgm:presLayoutVars>
          <dgm:dir/>
          <dgm:resizeHandles val="exact"/>
        </dgm:presLayoutVars>
      </dgm:prSet>
      <dgm:spPr/>
    </dgm:pt>
    <dgm:pt modelId="{7B53B78A-29E7-4983-9ABF-E66903E39D1D}" type="pres">
      <dgm:prSet presAssocID="{44C99376-1666-47CD-BF7C-67204FAA7331}" presName="compNode" presStyleCnt="0"/>
      <dgm:spPr/>
    </dgm:pt>
    <dgm:pt modelId="{BE131B59-74B1-41CA-933D-1623DC86D740}" type="pres">
      <dgm:prSet presAssocID="{44C99376-1666-47CD-BF7C-67204FAA7331}" presName="bgRect" presStyleLbl="bgShp" presStyleIdx="0" presStyleCnt="2"/>
      <dgm:spPr/>
    </dgm:pt>
    <dgm:pt modelId="{DED448A4-5271-49AF-810A-31C69B6B8D14}" type="pres">
      <dgm:prSet presAssocID="{44C99376-1666-47CD-BF7C-67204FAA7331}"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Group"/>
        </a:ext>
      </dgm:extLst>
    </dgm:pt>
    <dgm:pt modelId="{39E62518-2C89-4A86-98D6-0D7501F4420D}" type="pres">
      <dgm:prSet presAssocID="{44C99376-1666-47CD-BF7C-67204FAA7331}" presName="spaceRect" presStyleCnt="0"/>
      <dgm:spPr/>
    </dgm:pt>
    <dgm:pt modelId="{5C82C2EF-7A64-4CB3-98F0-FF8F80C2BA6D}" type="pres">
      <dgm:prSet presAssocID="{44C99376-1666-47CD-BF7C-67204FAA7331}" presName="parTx" presStyleLbl="revTx" presStyleIdx="0" presStyleCnt="2">
        <dgm:presLayoutVars>
          <dgm:chMax val="0"/>
          <dgm:chPref val="0"/>
        </dgm:presLayoutVars>
      </dgm:prSet>
      <dgm:spPr/>
    </dgm:pt>
    <dgm:pt modelId="{843263F3-296F-4787-9C84-E5EFFB621BA5}" type="pres">
      <dgm:prSet presAssocID="{CAD25B19-462B-431B-8932-29F62C0D0947}" presName="sibTrans" presStyleCnt="0"/>
      <dgm:spPr/>
    </dgm:pt>
    <dgm:pt modelId="{DC7F7CB4-07C6-48DC-8A61-D211021364C7}" type="pres">
      <dgm:prSet presAssocID="{86051074-2860-4560-A34A-E87B96F1F5C9}" presName="compNode" presStyleCnt="0"/>
      <dgm:spPr/>
    </dgm:pt>
    <dgm:pt modelId="{FCD878D1-9DBD-486A-B6C7-75E327BD29AA}" type="pres">
      <dgm:prSet presAssocID="{86051074-2860-4560-A34A-E87B96F1F5C9}" presName="bgRect" presStyleLbl="bgShp" presStyleIdx="1" presStyleCnt="2"/>
      <dgm:spPr/>
    </dgm:pt>
    <dgm:pt modelId="{B90BCD10-37D9-4935-B812-7592FB4CC55A}" type="pres">
      <dgm:prSet presAssocID="{86051074-2860-4560-A34A-E87B96F1F5C9}"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Judge"/>
        </a:ext>
      </dgm:extLst>
    </dgm:pt>
    <dgm:pt modelId="{B07CBC70-40CD-4803-B67C-83C48614A470}" type="pres">
      <dgm:prSet presAssocID="{86051074-2860-4560-A34A-E87B96F1F5C9}" presName="spaceRect" presStyleCnt="0"/>
      <dgm:spPr/>
    </dgm:pt>
    <dgm:pt modelId="{2BB508EF-0969-4FBC-9DC0-518D5A17916E}" type="pres">
      <dgm:prSet presAssocID="{86051074-2860-4560-A34A-E87B96F1F5C9}" presName="parTx" presStyleLbl="revTx" presStyleIdx="1" presStyleCnt="2">
        <dgm:presLayoutVars>
          <dgm:chMax val="0"/>
          <dgm:chPref val="0"/>
        </dgm:presLayoutVars>
      </dgm:prSet>
      <dgm:spPr/>
    </dgm:pt>
  </dgm:ptLst>
  <dgm:cxnLst>
    <dgm:cxn modelId="{26EFF914-48A6-4663-9278-5E93368C52A8}" srcId="{61A19C57-FAB7-41EE-8181-382AED5BF2F9}" destId="{86051074-2860-4560-A34A-E87B96F1F5C9}" srcOrd="1" destOrd="0" parTransId="{FDEE1265-2A11-415A-80BD-6029D2F50FEC}" sibTransId="{2A815613-E679-40AD-A564-14A8417D25F8}"/>
    <dgm:cxn modelId="{93A8AA28-4E4B-47B8-8145-AE4012380FF6}" type="presOf" srcId="{86051074-2860-4560-A34A-E87B96F1F5C9}" destId="{2BB508EF-0969-4FBC-9DC0-518D5A17916E}" srcOrd="0" destOrd="0" presId="urn:microsoft.com/office/officeart/2018/2/layout/IconVerticalSolidList"/>
    <dgm:cxn modelId="{14162B5D-729C-408A-9727-7A311049F84B}" type="presOf" srcId="{44C99376-1666-47CD-BF7C-67204FAA7331}" destId="{5C82C2EF-7A64-4CB3-98F0-FF8F80C2BA6D}" srcOrd="0" destOrd="0" presId="urn:microsoft.com/office/officeart/2018/2/layout/IconVerticalSolidList"/>
    <dgm:cxn modelId="{E5C8CFAA-FA09-483A-A164-32F52156BED3}" srcId="{61A19C57-FAB7-41EE-8181-382AED5BF2F9}" destId="{44C99376-1666-47CD-BF7C-67204FAA7331}" srcOrd="0" destOrd="0" parTransId="{1D7F252A-6B3C-4BE6-B74A-8FF21225DFA8}" sibTransId="{CAD25B19-462B-431B-8932-29F62C0D0947}"/>
    <dgm:cxn modelId="{A6B75BAE-FE5F-465C-9B17-80484DC2D5CD}" type="presOf" srcId="{61A19C57-FAB7-41EE-8181-382AED5BF2F9}" destId="{6FA1C235-5795-491D-B485-AD5DF901EBA1}" srcOrd="0" destOrd="0" presId="urn:microsoft.com/office/officeart/2018/2/layout/IconVerticalSolidList"/>
    <dgm:cxn modelId="{396788A9-0EC5-4A99-88D3-0172CA0B51F9}" type="presParOf" srcId="{6FA1C235-5795-491D-B485-AD5DF901EBA1}" destId="{7B53B78A-29E7-4983-9ABF-E66903E39D1D}" srcOrd="0" destOrd="0" presId="urn:microsoft.com/office/officeart/2018/2/layout/IconVerticalSolidList"/>
    <dgm:cxn modelId="{83E42E82-2FA7-4D78-86AD-330479EE8B7C}" type="presParOf" srcId="{7B53B78A-29E7-4983-9ABF-E66903E39D1D}" destId="{BE131B59-74B1-41CA-933D-1623DC86D740}" srcOrd="0" destOrd="0" presId="urn:microsoft.com/office/officeart/2018/2/layout/IconVerticalSolidList"/>
    <dgm:cxn modelId="{BD1881F0-867C-4B3D-B1E0-AFE7B5904DAC}" type="presParOf" srcId="{7B53B78A-29E7-4983-9ABF-E66903E39D1D}" destId="{DED448A4-5271-49AF-810A-31C69B6B8D14}" srcOrd="1" destOrd="0" presId="urn:microsoft.com/office/officeart/2018/2/layout/IconVerticalSolidList"/>
    <dgm:cxn modelId="{DECBA058-06CF-4F06-9D94-E8AF7A601E69}" type="presParOf" srcId="{7B53B78A-29E7-4983-9ABF-E66903E39D1D}" destId="{39E62518-2C89-4A86-98D6-0D7501F4420D}" srcOrd="2" destOrd="0" presId="urn:microsoft.com/office/officeart/2018/2/layout/IconVerticalSolidList"/>
    <dgm:cxn modelId="{023018B9-23F9-4BF6-B61A-299A2DAEB439}" type="presParOf" srcId="{7B53B78A-29E7-4983-9ABF-E66903E39D1D}" destId="{5C82C2EF-7A64-4CB3-98F0-FF8F80C2BA6D}" srcOrd="3" destOrd="0" presId="urn:microsoft.com/office/officeart/2018/2/layout/IconVerticalSolidList"/>
    <dgm:cxn modelId="{3942C40D-4958-4277-A3B8-DC9AF7EDCECD}" type="presParOf" srcId="{6FA1C235-5795-491D-B485-AD5DF901EBA1}" destId="{843263F3-296F-4787-9C84-E5EFFB621BA5}" srcOrd="1" destOrd="0" presId="urn:microsoft.com/office/officeart/2018/2/layout/IconVerticalSolidList"/>
    <dgm:cxn modelId="{46EA9F06-40FA-465A-B109-256DADC7BEBD}" type="presParOf" srcId="{6FA1C235-5795-491D-B485-AD5DF901EBA1}" destId="{DC7F7CB4-07C6-48DC-8A61-D211021364C7}" srcOrd="2" destOrd="0" presId="urn:microsoft.com/office/officeart/2018/2/layout/IconVerticalSolidList"/>
    <dgm:cxn modelId="{A19A963D-9985-4A0B-A856-8310C81F9398}" type="presParOf" srcId="{DC7F7CB4-07C6-48DC-8A61-D211021364C7}" destId="{FCD878D1-9DBD-486A-B6C7-75E327BD29AA}" srcOrd="0" destOrd="0" presId="urn:microsoft.com/office/officeart/2018/2/layout/IconVerticalSolidList"/>
    <dgm:cxn modelId="{5EDAAA17-C79B-41C4-97CC-8517EF8F9A6A}" type="presParOf" srcId="{DC7F7CB4-07C6-48DC-8A61-D211021364C7}" destId="{B90BCD10-37D9-4935-B812-7592FB4CC55A}" srcOrd="1" destOrd="0" presId="urn:microsoft.com/office/officeart/2018/2/layout/IconVerticalSolidList"/>
    <dgm:cxn modelId="{32161024-6558-4460-B500-E59C23F5BA62}" type="presParOf" srcId="{DC7F7CB4-07C6-48DC-8A61-D211021364C7}" destId="{B07CBC70-40CD-4803-B67C-83C48614A470}" srcOrd="2" destOrd="0" presId="urn:microsoft.com/office/officeart/2018/2/layout/IconVerticalSolidList"/>
    <dgm:cxn modelId="{F5652D03-9728-4385-8ACC-E6F589530A4F}" type="presParOf" srcId="{DC7F7CB4-07C6-48DC-8A61-D211021364C7}" destId="{2BB508EF-0969-4FBC-9DC0-518D5A17916E}"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B839C7B-56CF-4069-BE48-359249FC7692}"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643D901C-5C17-4FED-A1BD-3D4C58DEF3B9}">
      <dgm:prSet/>
      <dgm:spPr/>
      <dgm:t>
        <a:bodyPr/>
        <a:lstStyle/>
        <a:p>
          <a:r>
            <a:rPr lang="en-US" b="1" i="0"/>
            <a:t>Contracts</a:t>
          </a:r>
          <a:endParaRPr lang="en-US"/>
        </a:p>
      </dgm:t>
    </dgm:pt>
    <dgm:pt modelId="{BAC38265-74B9-415F-8E97-8D3C887666B6}" type="parTrans" cxnId="{D5213561-6A77-4741-BACB-36E6E3C1ED10}">
      <dgm:prSet/>
      <dgm:spPr/>
      <dgm:t>
        <a:bodyPr/>
        <a:lstStyle/>
        <a:p>
          <a:endParaRPr lang="en-US"/>
        </a:p>
      </dgm:t>
    </dgm:pt>
    <dgm:pt modelId="{9FBED5FA-F6A5-4C33-B05B-431C861A27A2}" type="sibTrans" cxnId="{D5213561-6A77-4741-BACB-36E6E3C1ED10}">
      <dgm:prSet/>
      <dgm:spPr/>
      <dgm:t>
        <a:bodyPr/>
        <a:lstStyle/>
        <a:p>
          <a:endParaRPr lang="en-US"/>
        </a:p>
      </dgm:t>
    </dgm:pt>
    <dgm:pt modelId="{66FEDBFA-8D6E-4B39-B3CF-B93CB3C46CEE}">
      <dgm:prSet/>
      <dgm:spPr/>
      <dgm:t>
        <a:bodyPr/>
        <a:lstStyle/>
        <a:p>
          <a:r>
            <a:rPr lang="en-US" b="1" i="0"/>
            <a:t>Intellectual Property Rights</a:t>
          </a:r>
          <a:endParaRPr lang="en-US"/>
        </a:p>
      </dgm:t>
    </dgm:pt>
    <dgm:pt modelId="{558BA3EA-D961-44CF-875A-1EF474204089}" type="parTrans" cxnId="{36E23469-0AD7-4031-A0DD-DA7F1DD290B6}">
      <dgm:prSet/>
      <dgm:spPr/>
      <dgm:t>
        <a:bodyPr/>
        <a:lstStyle/>
        <a:p>
          <a:endParaRPr lang="en-US"/>
        </a:p>
      </dgm:t>
    </dgm:pt>
    <dgm:pt modelId="{9462097A-66EB-4DB1-B70D-B6984E8683D9}" type="sibTrans" cxnId="{36E23469-0AD7-4031-A0DD-DA7F1DD290B6}">
      <dgm:prSet/>
      <dgm:spPr/>
      <dgm:t>
        <a:bodyPr/>
        <a:lstStyle/>
        <a:p>
          <a:endParaRPr lang="en-US"/>
        </a:p>
      </dgm:t>
    </dgm:pt>
    <dgm:pt modelId="{3ED03E03-6378-4935-803A-D06640805164}">
      <dgm:prSet/>
      <dgm:spPr/>
      <dgm:t>
        <a:bodyPr/>
        <a:lstStyle/>
        <a:p>
          <a:r>
            <a:rPr lang="en-US" b="1" i="0"/>
            <a:t>Tort (illegal act)</a:t>
          </a:r>
          <a:endParaRPr lang="en-US"/>
        </a:p>
      </dgm:t>
    </dgm:pt>
    <dgm:pt modelId="{0787A459-BD00-4EBC-93E8-3F6B0F13B915}" type="parTrans" cxnId="{B8A39F52-C2FA-437D-B3F4-BF8FC46AA74D}">
      <dgm:prSet/>
      <dgm:spPr/>
      <dgm:t>
        <a:bodyPr/>
        <a:lstStyle/>
        <a:p>
          <a:endParaRPr lang="en-US"/>
        </a:p>
      </dgm:t>
    </dgm:pt>
    <dgm:pt modelId="{6A4F379F-D6D0-497E-9CC5-30CCE75AFE30}" type="sibTrans" cxnId="{B8A39F52-C2FA-437D-B3F4-BF8FC46AA74D}">
      <dgm:prSet/>
      <dgm:spPr/>
      <dgm:t>
        <a:bodyPr/>
        <a:lstStyle/>
        <a:p>
          <a:endParaRPr lang="en-US"/>
        </a:p>
      </dgm:t>
    </dgm:pt>
    <dgm:pt modelId="{7D331BCE-8C13-45B9-AEB2-08299F774BCE}">
      <dgm:prSet/>
      <dgm:spPr/>
      <dgm:t>
        <a:bodyPr/>
        <a:lstStyle/>
        <a:p>
          <a:r>
            <a:rPr lang="en-US" b="1" i="0"/>
            <a:t>Data Privacy</a:t>
          </a:r>
          <a:endParaRPr lang="en-US"/>
        </a:p>
      </dgm:t>
    </dgm:pt>
    <dgm:pt modelId="{86FB0D67-AE45-4239-BB8A-89EBC10B13AC}" type="parTrans" cxnId="{D2559B38-119A-422C-87F5-F910084C1072}">
      <dgm:prSet/>
      <dgm:spPr/>
      <dgm:t>
        <a:bodyPr/>
        <a:lstStyle/>
        <a:p>
          <a:endParaRPr lang="en-US"/>
        </a:p>
      </dgm:t>
    </dgm:pt>
    <dgm:pt modelId="{A5C70F8E-723B-4927-992A-3E04B5E8F6D3}" type="sibTrans" cxnId="{D2559B38-119A-422C-87F5-F910084C1072}">
      <dgm:prSet/>
      <dgm:spPr/>
      <dgm:t>
        <a:bodyPr/>
        <a:lstStyle/>
        <a:p>
          <a:endParaRPr lang="en-US"/>
        </a:p>
      </dgm:t>
    </dgm:pt>
    <dgm:pt modelId="{3D2D654F-CD5E-4EA5-B319-94BCA5A91EB1}">
      <dgm:prSet/>
      <dgm:spPr/>
      <dgm:t>
        <a:bodyPr/>
        <a:lstStyle/>
        <a:p>
          <a:endParaRPr lang="en-US" dirty="0"/>
        </a:p>
      </dgm:t>
    </dgm:pt>
    <dgm:pt modelId="{220C0D2E-A873-46CA-A26E-D955B5E3BB86}" type="parTrans" cxnId="{7A4E2D99-4EFA-45A2-B4BB-AE087BD50F68}">
      <dgm:prSet/>
      <dgm:spPr/>
      <dgm:t>
        <a:bodyPr/>
        <a:lstStyle/>
        <a:p>
          <a:endParaRPr lang="en-US"/>
        </a:p>
      </dgm:t>
    </dgm:pt>
    <dgm:pt modelId="{31076E14-80CC-471D-9F1B-BAF199460C39}" type="sibTrans" cxnId="{7A4E2D99-4EFA-45A2-B4BB-AE087BD50F68}">
      <dgm:prSet/>
      <dgm:spPr/>
      <dgm:t>
        <a:bodyPr/>
        <a:lstStyle/>
        <a:p>
          <a:endParaRPr lang="en-US"/>
        </a:p>
      </dgm:t>
    </dgm:pt>
    <dgm:pt modelId="{DE040F10-F0FE-4928-A80F-BD074BB47D4E}" type="pres">
      <dgm:prSet presAssocID="{5B839C7B-56CF-4069-BE48-359249FC7692}" presName="root" presStyleCnt="0">
        <dgm:presLayoutVars>
          <dgm:dir/>
          <dgm:resizeHandles val="exact"/>
        </dgm:presLayoutVars>
      </dgm:prSet>
      <dgm:spPr/>
    </dgm:pt>
    <dgm:pt modelId="{4964305E-9519-4601-B950-D40B48E87517}" type="pres">
      <dgm:prSet presAssocID="{643D901C-5C17-4FED-A1BD-3D4C58DEF3B9}" presName="compNode" presStyleCnt="0"/>
      <dgm:spPr/>
    </dgm:pt>
    <dgm:pt modelId="{AB43EE87-7E27-4CFB-AC7A-61241BD53E2A}" type="pres">
      <dgm:prSet presAssocID="{643D901C-5C17-4FED-A1BD-3D4C58DEF3B9}" presName="bgRect" presStyleLbl="bgShp" presStyleIdx="0" presStyleCnt="5" custLinFactNeighborX="-1107" custLinFactNeighborY="17660"/>
      <dgm:spPr/>
    </dgm:pt>
    <dgm:pt modelId="{39CA2559-38BE-48F4-8058-0A23CE8CDC05}" type="pres">
      <dgm:prSet presAssocID="{643D901C-5C17-4FED-A1BD-3D4C58DEF3B9}"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ontract"/>
        </a:ext>
      </dgm:extLst>
    </dgm:pt>
    <dgm:pt modelId="{334E048D-268A-4DAA-9895-D39B29D8D660}" type="pres">
      <dgm:prSet presAssocID="{643D901C-5C17-4FED-A1BD-3D4C58DEF3B9}" presName="spaceRect" presStyleCnt="0"/>
      <dgm:spPr/>
    </dgm:pt>
    <dgm:pt modelId="{F06C540E-9BB0-45E1-9F44-3166817402FC}" type="pres">
      <dgm:prSet presAssocID="{643D901C-5C17-4FED-A1BD-3D4C58DEF3B9}" presName="parTx" presStyleLbl="revTx" presStyleIdx="0" presStyleCnt="5">
        <dgm:presLayoutVars>
          <dgm:chMax val="0"/>
          <dgm:chPref val="0"/>
        </dgm:presLayoutVars>
      </dgm:prSet>
      <dgm:spPr/>
    </dgm:pt>
    <dgm:pt modelId="{AA19D887-051A-42A2-B89A-83DFCE481586}" type="pres">
      <dgm:prSet presAssocID="{9FBED5FA-F6A5-4C33-B05B-431C861A27A2}" presName="sibTrans" presStyleCnt="0"/>
      <dgm:spPr/>
    </dgm:pt>
    <dgm:pt modelId="{7DD272AA-BD15-4F39-A126-349D0F79898B}" type="pres">
      <dgm:prSet presAssocID="{66FEDBFA-8D6E-4B39-B3CF-B93CB3C46CEE}" presName="compNode" presStyleCnt="0"/>
      <dgm:spPr/>
    </dgm:pt>
    <dgm:pt modelId="{AF0579DB-6ABC-4E90-9E87-032A9E6C951C}" type="pres">
      <dgm:prSet presAssocID="{66FEDBFA-8D6E-4B39-B3CF-B93CB3C46CEE}" presName="bgRect" presStyleLbl="bgShp" presStyleIdx="1" presStyleCnt="5" custLinFactNeighborX="88" custLinFactNeighborY="21062"/>
      <dgm:spPr/>
    </dgm:pt>
    <dgm:pt modelId="{CB08E393-E13D-4AA3-9273-C9B22DE17104}" type="pres">
      <dgm:prSet presAssocID="{66FEDBFA-8D6E-4B39-B3CF-B93CB3C46CEE}"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Head with Gears"/>
        </a:ext>
      </dgm:extLst>
    </dgm:pt>
    <dgm:pt modelId="{DAF73B69-F9AC-49B3-859F-83A39A49EFAA}" type="pres">
      <dgm:prSet presAssocID="{66FEDBFA-8D6E-4B39-B3CF-B93CB3C46CEE}" presName="spaceRect" presStyleCnt="0"/>
      <dgm:spPr/>
    </dgm:pt>
    <dgm:pt modelId="{99831E1F-0985-4738-8A00-AF2B964797E8}" type="pres">
      <dgm:prSet presAssocID="{66FEDBFA-8D6E-4B39-B3CF-B93CB3C46CEE}" presName="parTx" presStyleLbl="revTx" presStyleIdx="1" presStyleCnt="5">
        <dgm:presLayoutVars>
          <dgm:chMax val="0"/>
          <dgm:chPref val="0"/>
        </dgm:presLayoutVars>
      </dgm:prSet>
      <dgm:spPr/>
    </dgm:pt>
    <dgm:pt modelId="{C62A3327-B25B-4DE8-A7A0-0226EBA7102A}" type="pres">
      <dgm:prSet presAssocID="{9462097A-66EB-4DB1-B70D-B6984E8683D9}" presName="sibTrans" presStyleCnt="0"/>
      <dgm:spPr/>
    </dgm:pt>
    <dgm:pt modelId="{85407AD5-072D-4D62-9593-1FD04F57C805}" type="pres">
      <dgm:prSet presAssocID="{3ED03E03-6378-4935-803A-D06640805164}" presName="compNode" presStyleCnt="0"/>
      <dgm:spPr/>
    </dgm:pt>
    <dgm:pt modelId="{573221E2-D903-48C5-983B-A39EA872398D}" type="pres">
      <dgm:prSet presAssocID="{3ED03E03-6378-4935-803A-D06640805164}" presName="bgRect" presStyleLbl="bgShp" presStyleIdx="2" presStyleCnt="5" custLinFactNeighborX="-198" custLinFactNeighborY="20498"/>
      <dgm:spPr/>
    </dgm:pt>
    <dgm:pt modelId="{6C308A62-D236-4EBD-80AD-20E71C88CE97}" type="pres">
      <dgm:prSet presAssocID="{3ED03E03-6378-4935-803A-D06640805164}"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Gavel"/>
        </a:ext>
      </dgm:extLst>
    </dgm:pt>
    <dgm:pt modelId="{21BF10CD-8FFF-4070-B4CD-211045EF3B73}" type="pres">
      <dgm:prSet presAssocID="{3ED03E03-6378-4935-803A-D06640805164}" presName="spaceRect" presStyleCnt="0"/>
      <dgm:spPr/>
    </dgm:pt>
    <dgm:pt modelId="{9DA6CF59-B0C2-4E27-9C10-F4FE4F69B966}" type="pres">
      <dgm:prSet presAssocID="{3ED03E03-6378-4935-803A-D06640805164}" presName="parTx" presStyleLbl="revTx" presStyleIdx="2" presStyleCnt="5">
        <dgm:presLayoutVars>
          <dgm:chMax val="0"/>
          <dgm:chPref val="0"/>
        </dgm:presLayoutVars>
      </dgm:prSet>
      <dgm:spPr/>
    </dgm:pt>
    <dgm:pt modelId="{EA10A39D-17A6-4FB9-A69E-A66B14245370}" type="pres">
      <dgm:prSet presAssocID="{6A4F379F-D6D0-497E-9CC5-30CCE75AFE30}" presName="sibTrans" presStyleCnt="0"/>
      <dgm:spPr/>
    </dgm:pt>
    <dgm:pt modelId="{A261FEAF-B997-4A22-9CDC-D407D758F4F3}" type="pres">
      <dgm:prSet presAssocID="{7D331BCE-8C13-45B9-AEB2-08299F774BCE}" presName="compNode" presStyleCnt="0"/>
      <dgm:spPr/>
    </dgm:pt>
    <dgm:pt modelId="{A279EC2F-0391-47E4-BE9D-2052A0C24E3E}" type="pres">
      <dgm:prSet presAssocID="{7D331BCE-8C13-45B9-AEB2-08299F774BCE}" presName="bgRect" presStyleLbl="bgShp" presStyleIdx="3" presStyleCnt="5" custLinFactNeighborX="-198" custLinFactNeighborY="7071"/>
      <dgm:spPr/>
    </dgm:pt>
    <dgm:pt modelId="{7A94F067-904B-49E2-82E2-53719EC1C89A}" type="pres">
      <dgm:prSet presAssocID="{7D331BCE-8C13-45B9-AEB2-08299F774BCE}"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Lock"/>
        </a:ext>
      </dgm:extLst>
    </dgm:pt>
    <dgm:pt modelId="{719C2128-5BCC-4B8B-960D-9862800E319C}" type="pres">
      <dgm:prSet presAssocID="{7D331BCE-8C13-45B9-AEB2-08299F774BCE}" presName="spaceRect" presStyleCnt="0"/>
      <dgm:spPr/>
    </dgm:pt>
    <dgm:pt modelId="{2AA2C4CB-697F-4152-91B9-3BDE345A7C29}" type="pres">
      <dgm:prSet presAssocID="{7D331BCE-8C13-45B9-AEB2-08299F774BCE}" presName="parTx" presStyleLbl="revTx" presStyleIdx="3" presStyleCnt="5">
        <dgm:presLayoutVars>
          <dgm:chMax val="0"/>
          <dgm:chPref val="0"/>
        </dgm:presLayoutVars>
      </dgm:prSet>
      <dgm:spPr/>
    </dgm:pt>
    <dgm:pt modelId="{FE4BD81A-A115-4DC5-8051-7E459AD45B6C}" type="pres">
      <dgm:prSet presAssocID="{A5C70F8E-723B-4927-992A-3E04B5E8F6D3}" presName="sibTrans" presStyleCnt="0"/>
      <dgm:spPr/>
    </dgm:pt>
    <dgm:pt modelId="{4417BBA1-9E21-4549-97A1-26A08976F547}" type="pres">
      <dgm:prSet presAssocID="{3D2D654F-CD5E-4EA5-B319-94BCA5A91EB1}" presName="compNode" presStyleCnt="0"/>
      <dgm:spPr/>
    </dgm:pt>
    <dgm:pt modelId="{4DE28A5F-7328-49C7-8CE0-8621B659A5EE}" type="pres">
      <dgm:prSet presAssocID="{3D2D654F-CD5E-4EA5-B319-94BCA5A91EB1}" presName="bgRect" presStyleLbl="bgShp" presStyleIdx="4" presStyleCnt="5" custLinFactNeighborX="-198" custLinFactNeighborY="39081"/>
      <dgm:spPr/>
    </dgm:pt>
    <dgm:pt modelId="{2B8EA339-C23B-4B44-9E0E-DA133CA3CA7C}" type="pres">
      <dgm:prSet presAssocID="{3D2D654F-CD5E-4EA5-B319-94BCA5A91EB1}" presName="iconRect" presStyleLbl="node1" presStyleIdx="4" presStyleCnt="5"/>
      <dgm:spPr>
        <a:ln>
          <a:noFill/>
        </a:ln>
      </dgm:spPr>
      <dgm:extLst/>
    </dgm:pt>
    <dgm:pt modelId="{FE4D72B2-1DE7-4DFF-B34F-904024C74B4D}" type="pres">
      <dgm:prSet presAssocID="{3D2D654F-CD5E-4EA5-B319-94BCA5A91EB1}" presName="spaceRect" presStyleCnt="0"/>
      <dgm:spPr/>
    </dgm:pt>
    <dgm:pt modelId="{F6A83138-DD5D-49A4-8F6F-62DC5E641798}" type="pres">
      <dgm:prSet presAssocID="{3D2D654F-CD5E-4EA5-B319-94BCA5A91EB1}" presName="parTx" presStyleLbl="revTx" presStyleIdx="4" presStyleCnt="5">
        <dgm:presLayoutVars>
          <dgm:chMax val="0"/>
          <dgm:chPref val="0"/>
        </dgm:presLayoutVars>
      </dgm:prSet>
      <dgm:spPr/>
    </dgm:pt>
  </dgm:ptLst>
  <dgm:cxnLst>
    <dgm:cxn modelId="{A064F307-8FA4-40AA-A5A7-A99AA5989F52}" type="presOf" srcId="{7D331BCE-8C13-45B9-AEB2-08299F774BCE}" destId="{2AA2C4CB-697F-4152-91B9-3BDE345A7C29}" srcOrd="0" destOrd="0" presId="urn:microsoft.com/office/officeart/2018/2/layout/IconVerticalSolidList"/>
    <dgm:cxn modelId="{D2559B38-119A-422C-87F5-F910084C1072}" srcId="{5B839C7B-56CF-4069-BE48-359249FC7692}" destId="{7D331BCE-8C13-45B9-AEB2-08299F774BCE}" srcOrd="3" destOrd="0" parTransId="{86FB0D67-AE45-4239-BB8A-89EBC10B13AC}" sibTransId="{A5C70F8E-723B-4927-992A-3E04B5E8F6D3}"/>
    <dgm:cxn modelId="{D5213561-6A77-4741-BACB-36E6E3C1ED10}" srcId="{5B839C7B-56CF-4069-BE48-359249FC7692}" destId="{643D901C-5C17-4FED-A1BD-3D4C58DEF3B9}" srcOrd="0" destOrd="0" parTransId="{BAC38265-74B9-415F-8E97-8D3C887666B6}" sibTransId="{9FBED5FA-F6A5-4C33-B05B-431C861A27A2}"/>
    <dgm:cxn modelId="{FA9ACB47-A516-4B8A-882C-7114F3C438BF}" type="presOf" srcId="{3ED03E03-6378-4935-803A-D06640805164}" destId="{9DA6CF59-B0C2-4E27-9C10-F4FE4F69B966}" srcOrd="0" destOrd="0" presId="urn:microsoft.com/office/officeart/2018/2/layout/IconVerticalSolidList"/>
    <dgm:cxn modelId="{36E23469-0AD7-4031-A0DD-DA7F1DD290B6}" srcId="{5B839C7B-56CF-4069-BE48-359249FC7692}" destId="{66FEDBFA-8D6E-4B39-B3CF-B93CB3C46CEE}" srcOrd="1" destOrd="0" parTransId="{558BA3EA-D961-44CF-875A-1EF474204089}" sibTransId="{9462097A-66EB-4DB1-B70D-B6984E8683D9}"/>
    <dgm:cxn modelId="{C1B22B72-1DE8-481A-9066-7B7F2839978F}" type="presOf" srcId="{5B839C7B-56CF-4069-BE48-359249FC7692}" destId="{DE040F10-F0FE-4928-A80F-BD074BB47D4E}" srcOrd="0" destOrd="0" presId="urn:microsoft.com/office/officeart/2018/2/layout/IconVerticalSolidList"/>
    <dgm:cxn modelId="{B8A39F52-C2FA-437D-B3F4-BF8FC46AA74D}" srcId="{5B839C7B-56CF-4069-BE48-359249FC7692}" destId="{3ED03E03-6378-4935-803A-D06640805164}" srcOrd="2" destOrd="0" parTransId="{0787A459-BD00-4EBC-93E8-3F6B0F13B915}" sibTransId="{6A4F379F-D6D0-497E-9CC5-30CCE75AFE30}"/>
    <dgm:cxn modelId="{00FE3086-14FA-4148-9300-DC0D13E944FA}" type="presOf" srcId="{3D2D654F-CD5E-4EA5-B319-94BCA5A91EB1}" destId="{F6A83138-DD5D-49A4-8F6F-62DC5E641798}" srcOrd="0" destOrd="0" presId="urn:microsoft.com/office/officeart/2018/2/layout/IconVerticalSolidList"/>
    <dgm:cxn modelId="{7A4E2D99-4EFA-45A2-B4BB-AE087BD50F68}" srcId="{5B839C7B-56CF-4069-BE48-359249FC7692}" destId="{3D2D654F-CD5E-4EA5-B319-94BCA5A91EB1}" srcOrd="4" destOrd="0" parTransId="{220C0D2E-A873-46CA-A26E-D955B5E3BB86}" sibTransId="{31076E14-80CC-471D-9F1B-BAF199460C39}"/>
    <dgm:cxn modelId="{56ABFAA5-4E34-4A4F-8A0B-1E7495F6742A}" type="presOf" srcId="{643D901C-5C17-4FED-A1BD-3D4C58DEF3B9}" destId="{F06C540E-9BB0-45E1-9F44-3166817402FC}" srcOrd="0" destOrd="0" presId="urn:microsoft.com/office/officeart/2018/2/layout/IconVerticalSolidList"/>
    <dgm:cxn modelId="{191554E8-94CA-40C6-8CDB-288D0F7EFD9A}" type="presOf" srcId="{66FEDBFA-8D6E-4B39-B3CF-B93CB3C46CEE}" destId="{99831E1F-0985-4738-8A00-AF2B964797E8}" srcOrd="0" destOrd="0" presId="urn:microsoft.com/office/officeart/2018/2/layout/IconVerticalSolidList"/>
    <dgm:cxn modelId="{07DCF6E7-900D-48CF-A8E3-87C44B440503}" type="presParOf" srcId="{DE040F10-F0FE-4928-A80F-BD074BB47D4E}" destId="{4964305E-9519-4601-B950-D40B48E87517}" srcOrd="0" destOrd="0" presId="urn:microsoft.com/office/officeart/2018/2/layout/IconVerticalSolidList"/>
    <dgm:cxn modelId="{61B25C97-AA7A-4901-A218-2A809D564D55}" type="presParOf" srcId="{4964305E-9519-4601-B950-D40B48E87517}" destId="{AB43EE87-7E27-4CFB-AC7A-61241BD53E2A}" srcOrd="0" destOrd="0" presId="urn:microsoft.com/office/officeart/2018/2/layout/IconVerticalSolidList"/>
    <dgm:cxn modelId="{6DDAF87D-4263-4DA5-B065-C387E81385F6}" type="presParOf" srcId="{4964305E-9519-4601-B950-D40B48E87517}" destId="{39CA2559-38BE-48F4-8058-0A23CE8CDC05}" srcOrd="1" destOrd="0" presId="urn:microsoft.com/office/officeart/2018/2/layout/IconVerticalSolidList"/>
    <dgm:cxn modelId="{51BD4D28-FB04-4953-8956-642411CB769F}" type="presParOf" srcId="{4964305E-9519-4601-B950-D40B48E87517}" destId="{334E048D-268A-4DAA-9895-D39B29D8D660}" srcOrd="2" destOrd="0" presId="urn:microsoft.com/office/officeart/2018/2/layout/IconVerticalSolidList"/>
    <dgm:cxn modelId="{CCB64E8E-6E60-4719-9B8D-2E6CD03B10B3}" type="presParOf" srcId="{4964305E-9519-4601-B950-D40B48E87517}" destId="{F06C540E-9BB0-45E1-9F44-3166817402FC}" srcOrd="3" destOrd="0" presId="urn:microsoft.com/office/officeart/2018/2/layout/IconVerticalSolidList"/>
    <dgm:cxn modelId="{BA11452F-5129-4CF8-B6B6-F55AFF9C6B73}" type="presParOf" srcId="{DE040F10-F0FE-4928-A80F-BD074BB47D4E}" destId="{AA19D887-051A-42A2-B89A-83DFCE481586}" srcOrd="1" destOrd="0" presId="urn:microsoft.com/office/officeart/2018/2/layout/IconVerticalSolidList"/>
    <dgm:cxn modelId="{6AE819D5-F83D-43E8-A250-92962FFAA56A}" type="presParOf" srcId="{DE040F10-F0FE-4928-A80F-BD074BB47D4E}" destId="{7DD272AA-BD15-4F39-A126-349D0F79898B}" srcOrd="2" destOrd="0" presId="urn:microsoft.com/office/officeart/2018/2/layout/IconVerticalSolidList"/>
    <dgm:cxn modelId="{474B38CC-C783-4466-B85D-81742BF114C9}" type="presParOf" srcId="{7DD272AA-BD15-4F39-A126-349D0F79898B}" destId="{AF0579DB-6ABC-4E90-9E87-032A9E6C951C}" srcOrd="0" destOrd="0" presId="urn:microsoft.com/office/officeart/2018/2/layout/IconVerticalSolidList"/>
    <dgm:cxn modelId="{282D9DA5-36A2-4AE4-9A43-4E1E4C597989}" type="presParOf" srcId="{7DD272AA-BD15-4F39-A126-349D0F79898B}" destId="{CB08E393-E13D-4AA3-9273-C9B22DE17104}" srcOrd="1" destOrd="0" presId="urn:microsoft.com/office/officeart/2018/2/layout/IconVerticalSolidList"/>
    <dgm:cxn modelId="{6A0EFD30-410F-4787-9E0B-57C057195631}" type="presParOf" srcId="{7DD272AA-BD15-4F39-A126-349D0F79898B}" destId="{DAF73B69-F9AC-49B3-859F-83A39A49EFAA}" srcOrd="2" destOrd="0" presId="urn:microsoft.com/office/officeart/2018/2/layout/IconVerticalSolidList"/>
    <dgm:cxn modelId="{24031339-55EB-4869-BDBA-23A193EFD860}" type="presParOf" srcId="{7DD272AA-BD15-4F39-A126-349D0F79898B}" destId="{99831E1F-0985-4738-8A00-AF2B964797E8}" srcOrd="3" destOrd="0" presId="urn:microsoft.com/office/officeart/2018/2/layout/IconVerticalSolidList"/>
    <dgm:cxn modelId="{709D6928-844E-4B25-8AD9-B900DD2E3EBF}" type="presParOf" srcId="{DE040F10-F0FE-4928-A80F-BD074BB47D4E}" destId="{C62A3327-B25B-4DE8-A7A0-0226EBA7102A}" srcOrd="3" destOrd="0" presId="urn:microsoft.com/office/officeart/2018/2/layout/IconVerticalSolidList"/>
    <dgm:cxn modelId="{95FF5446-5141-42A9-BBF3-62B4D8EE6FBB}" type="presParOf" srcId="{DE040F10-F0FE-4928-A80F-BD074BB47D4E}" destId="{85407AD5-072D-4D62-9593-1FD04F57C805}" srcOrd="4" destOrd="0" presId="urn:microsoft.com/office/officeart/2018/2/layout/IconVerticalSolidList"/>
    <dgm:cxn modelId="{6863BB13-AC0D-4732-9491-240946D0A8A3}" type="presParOf" srcId="{85407AD5-072D-4D62-9593-1FD04F57C805}" destId="{573221E2-D903-48C5-983B-A39EA872398D}" srcOrd="0" destOrd="0" presId="urn:microsoft.com/office/officeart/2018/2/layout/IconVerticalSolidList"/>
    <dgm:cxn modelId="{E02CD938-AEB5-4137-8AFE-629679A6C275}" type="presParOf" srcId="{85407AD5-072D-4D62-9593-1FD04F57C805}" destId="{6C308A62-D236-4EBD-80AD-20E71C88CE97}" srcOrd="1" destOrd="0" presId="urn:microsoft.com/office/officeart/2018/2/layout/IconVerticalSolidList"/>
    <dgm:cxn modelId="{89BF57A7-DD33-4A43-8830-4D10B3E0FA2E}" type="presParOf" srcId="{85407AD5-072D-4D62-9593-1FD04F57C805}" destId="{21BF10CD-8FFF-4070-B4CD-211045EF3B73}" srcOrd="2" destOrd="0" presId="urn:microsoft.com/office/officeart/2018/2/layout/IconVerticalSolidList"/>
    <dgm:cxn modelId="{805C2CB5-B8FD-4B71-8503-899D05754611}" type="presParOf" srcId="{85407AD5-072D-4D62-9593-1FD04F57C805}" destId="{9DA6CF59-B0C2-4E27-9C10-F4FE4F69B966}" srcOrd="3" destOrd="0" presId="urn:microsoft.com/office/officeart/2018/2/layout/IconVerticalSolidList"/>
    <dgm:cxn modelId="{C663768E-8750-4B8C-8B60-9BA630AA44C2}" type="presParOf" srcId="{DE040F10-F0FE-4928-A80F-BD074BB47D4E}" destId="{EA10A39D-17A6-4FB9-A69E-A66B14245370}" srcOrd="5" destOrd="0" presId="urn:microsoft.com/office/officeart/2018/2/layout/IconVerticalSolidList"/>
    <dgm:cxn modelId="{C68BA1BF-6E4C-4A7A-9CF7-404294C6B2FC}" type="presParOf" srcId="{DE040F10-F0FE-4928-A80F-BD074BB47D4E}" destId="{A261FEAF-B997-4A22-9CDC-D407D758F4F3}" srcOrd="6" destOrd="0" presId="urn:microsoft.com/office/officeart/2018/2/layout/IconVerticalSolidList"/>
    <dgm:cxn modelId="{38562CF1-2AE1-4D68-9CFD-820973F11401}" type="presParOf" srcId="{A261FEAF-B997-4A22-9CDC-D407D758F4F3}" destId="{A279EC2F-0391-47E4-BE9D-2052A0C24E3E}" srcOrd="0" destOrd="0" presId="urn:microsoft.com/office/officeart/2018/2/layout/IconVerticalSolidList"/>
    <dgm:cxn modelId="{69480D6C-08BD-4BC5-900F-627ADD05FDFD}" type="presParOf" srcId="{A261FEAF-B997-4A22-9CDC-D407D758F4F3}" destId="{7A94F067-904B-49E2-82E2-53719EC1C89A}" srcOrd="1" destOrd="0" presId="urn:microsoft.com/office/officeart/2018/2/layout/IconVerticalSolidList"/>
    <dgm:cxn modelId="{FF9B1349-2C80-43AE-B816-7A756E04894C}" type="presParOf" srcId="{A261FEAF-B997-4A22-9CDC-D407D758F4F3}" destId="{719C2128-5BCC-4B8B-960D-9862800E319C}" srcOrd="2" destOrd="0" presId="urn:microsoft.com/office/officeart/2018/2/layout/IconVerticalSolidList"/>
    <dgm:cxn modelId="{334AA39A-EB8F-49D7-9238-2159D940CB33}" type="presParOf" srcId="{A261FEAF-B997-4A22-9CDC-D407D758F4F3}" destId="{2AA2C4CB-697F-4152-91B9-3BDE345A7C29}" srcOrd="3" destOrd="0" presId="urn:microsoft.com/office/officeart/2018/2/layout/IconVerticalSolidList"/>
    <dgm:cxn modelId="{63060DB7-8D11-4EF1-BCF3-3935BC4AA717}" type="presParOf" srcId="{DE040F10-F0FE-4928-A80F-BD074BB47D4E}" destId="{FE4BD81A-A115-4DC5-8051-7E459AD45B6C}" srcOrd="7" destOrd="0" presId="urn:microsoft.com/office/officeart/2018/2/layout/IconVerticalSolidList"/>
    <dgm:cxn modelId="{D6C968B6-FF36-4C35-81FC-2EE54B620B39}" type="presParOf" srcId="{DE040F10-F0FE-4928-A80F-BD074BB47D4E}" destId="{4417BBA1-9E21-4549-97A1-26A08976F547}" srcOrd="8" destOrd="0" presId="urn:microsoft.com/office/officeart/2018/2/layout/IconVerticalSolidList"/>
    <dgm:cxn modelId="{63EB079D-0045-4FAE-8F47-AEC3EB5CC96F}" type="presParOf" srcId="{4417BBA1-9E21-4549-97A1-26A08976F547}" destId="{4DE28A5F-7328-49C7-8CE0-8621B659A5EE}" srcOrd="0" destOrd="0" presId="urn:microsoft.com/office/officeart/2018/2/layout/IconVerticalSolidList"/>
    <dgm:cxn modelId="{81601548-7D7B-4901-9FE0-F3E509439B6F}" type="presParOf" srcId="{4417BBA1-9E21-4549-97A1-26A08976F547}" destId="{2B8EA339-C23B-4B44-9E0E-DA133CA3CA7C}" srcOrd="1" destOrd="0" presId="urn:microsoft.com/office/officeart/2018/2/layout/IconVerticalSolidList"/>
    <dgm:cxn modelId="{2CF1AE46-64A1-441A-93E4-674C5A31A73B}" type="presParOf" srcId="{4417BBA1-9E21-4549-97A1-26A08976F547}" destId="{FE4D72B2-1DE7-4DFF-B34F-904024C74B4D}" srcOrd="2" destOrd="0" presId="urn:microsoft.com/office/officeart/2018/2/layout/IconVerticalSolidList"/>
    <dgm:cxn modelId="{2979B44E-C4A0-4456-9122-C6EEECC436F8}" type="presParOf" srcId="{4417BBA1-9E21-4549-97A1-26A08976F547}" destId="{F6A83138-DD5D-49A4-8F6F-62DC5E641798}"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C1B0BAC-200C-4404-AED1-07EF52841F33}" type="doc">
      <dgm:prSet loTypeId="urn:microsoft.com/office/officeart/2005/8/layout/vProcess5" loCatId="process" qsTypeId="urn:microsoft.com/office/officeart/2005/8/quickstyle/simple4" qsCatId="simple" csTypeId="urn:microsoft.com/office/officeart/2005/8/colors/colorful2" csCatId="colorful"/>
      <dgm:spPr/>
      <dgm:t>
        <a:bodyPr/>
        <a:lstStyle/>
        <a:p>
          <a:endParaRPr lang="en-US"/>
        </a:p>
      </dgm:t>
    </dgm:pt>
    <dgm:pt modelId="{C0987171-FEE5-4429-A02A-49C64187E3F3}">
      <dgm:prSet/>
      <dgm:spPr/>
      <dgm:t>
        <a:bodyPr/>
        <a:lstStyle/>
        <a:p>
          <a:r>
            <a:rPr lang="en-US" i="1"/>
            <a:t>Intellectual property </a:t>
          </a:r>
          <a:r>
            <a:rPr lang="en-US"/>
            <a:t>is a legal area that includes inventions and ideas of the human mind, such as </a:t>
          </a:r>
        </a:p>
      </dgm:t>
    </dgm:pt>
    <dgm:pt modelId="{6B6F79FE-82EE-42DC-A9CF-01B768BFDA92}" type="parTrans" cxnId="{0AD52EC9-54A7-44D3-A2F4-3D564F3AE140}">
      <dgm:prSet/>
      <dgm:spPr/>
      <dgm:t>
        <a:bodyPr/>
        <a:lstStyle/>
        <a:p>
          <a:endParaRPr lang="en-US"/>
        </a:p>
      </dgm:t>
    </dgm:pt>
    <dgm:pt modelId="{B0F4A41A-60F8-4EB4-86FA-E96B7CCE664E}" type="sibTrans" cxnId="{0AD52EC9-54A7-44D3-A2F4-3D564F3AE140}">
      <dgm:prSet/>
      <dgm:spPr/>
      <dgm:t>
        <a:bodyPr/>
        <a:lstStyle/>
        <a:p>
          <a:endParaRPr lang="en-US"/>
        </a:p>
      </dgm:t>
    </dgm:pt>
    <dgm:pt modelId="{F6838688-B13A-4457-888B-3C9EBDCF10E7}">
      <dgm:prSet/>
      <dgm:spPr/>
      <dgm:t>
        <a:bodyPr/>
        <a:lstStyle/>
        <a:p>
          <a:r>
            <a:rPr lang="en-US"/>
            <a:t>books, music, artwork, and software.</a:t>
          </a:r>
        </a:p>
      </dgm:t>
    </dgm:pt>
    <dgm:pt modelId="{FE191A0D-1838-45DE-8271-33C0DEC9C321}" type="parTrans" cxnId="{953F61D3-7B6B-4AF3-B2CE-B8A7E4DA52EF}">
      <dgm:prSet/>
      <dgm:spPr/>
      <dgm:t>
        <a:bodyPr/>
        <a:lstStyle/>
        <a:p>
          <a:endParaRPr lang="en-US"/>
        </a:p>
      </dgm:t>
    </dgm:pt>
    <dgm:pt modelId="{07EB0001-BD70-4CCC-91BB-5516E09055BD}" type="sibTrans" cxnId="{953F61D3-7B6B-4AF3-B2CE-B8A7E4DA52EF}">
      <dgm:prSet/>
      <dgm:spPr/>
      <dgm:t>
        <a:bodyPr/>
        <a:lstStyle/>
        <a:p>
          <a:endParaRPr lang="en-US"/>
        </a:p>
      </dgm:t>
    </dgm:pt>
    <dgm:pt modelId="{1964E831-1FD4-40D6-BC81-D39F74BED18B}">
      <dgm:prSet/>
      <dgm:spPr/>
      <dgm:t>
        <a:bodyPr/>
        <a:lstStyle/>
        <a:p>
          <a:r>
            <a:rPr lang="en-US"/>
            <a:t>creators of these works exclusive rights to their creations.</a:t>
          </a:r>
        </a:p>
      </dgm:t>
    </dgm:pt>
    <dgm:pt modelId="{AAAA698F-6162-4309-9A5C-981CEA1EE262}" type="parTrans" cxnId="{59D30CC6-299A-439E-A747-5A203EE24AE2}">
      <dgm:prSet/>
      <dgm:spPr/>
      <dgm:t>
        <a:bodyPr/>
        <a:lstStyle/>
        <a:p>
          <a:endParaRPr lang="en-US"/>
        </a:p>
      </dgm:t>
    </dgm:pt>
    <dgm:pt modelId="{3554EFC6-AF3D-4042-A0B2-EFCE5A17A301}" type="sibTrans" cxnId="{59D30CC6-299A-439E-A747-5A203EE24AE2}">
      <dgm:prSet/>
      <dgm:spPr/>
      <dgm:t>
        <a:bodyPr/>
        <a:lstStyle/>
        <a:p>
          <a:endParaRPr lang="en-US"/>
        </a:p>
      </dgm:t>
    </dgm:pt>
    <dgm:pt modelId="{ECBBA7F0-8DCA-4F15-B77C-88D6EEE4EB48}" type="pres">
      <dgm:prSet presAssocID="{AC1B0BAC-200C-4404-AED1-07EF52841F33}" presName="outerComposite" presStyleCnt="0">
        <dgm:presLayoutVars>
          <dgm:chMax val="5"/>
          <dgm:dir/>
          <dgm:resizeHandles val="exact"/>
        </dgm:presLayoutVars>
      </dgm:prSet>
      <dgm:spPr/>
    </dgm:pt>
    <dgm:pt modelId="{44D1C4E9-0E57-414F-B4BE-02870CD1CC13}" type="pres">
      <dgm:prSet presAssocID="{AC1B0BAC-200C-4404-AED1-07EF52841F33}" presName="dummyMaxCanvas" presStyleCnt="0">
        <dgm:presLayoutVars/>
      </dgm:prSet>
      <dgm:spPr/>
    </dgm:pt>
    <dgm:pt modelId="{777377CC-F82F-4CF0-B16E-760679B95AFE}" type="pres">
      <dgm:prSet presAssocID="{AC1B0BAC-200C-4404-AED1-07EF52841F33}" presName="ThreeNodes_1" presStyleLbl="node1" presStyleIdx="0" presStyleCnt="3">
        <dgm:presLayoutVars>
          <dgm:bulletEnabled val="1"/>
        </dgm:presLayoutVars>
      </dgm:prSet>
      <dgm:spPr/>
    </dgm:pt>
    <dgm:pt modelId="{F7619C62-A065-4746-8C6B-CC829E91C069}" type="pres">
      <dgm:prSet presAssocID="{AC1B0BAC-200C-4404-AED1-07EF52841F33}" presName="ThreeNodes_2" presStyleLbl="node1" presStyleIdx="1" presStyleCnt="3">
        <dgm:presLayoutVars>
          <dgm:bulletEnabled val="1"/>
        </dgm:presLayoutVars>
      </dgm:prSet>
      <dgm:spPr/>
    </dgm:pt>
    <dgm:pt modelId="{EED74B91-3AA7-4570-93FC-AE12156D297D}" type="pres">
      <dgm:prSet presAssocID="{AC1B0BAC-200C-4404-AED1-07EF52841F33}" presName="ThreeNodes_3" presStyleLbl="node1" presStyleIdx="2" presStyleCnt="3">
        <dgm:presLayoutVars>
          <dgm:bulletEnabled val="1"/>
        </dgm:presLayoutVars>
      </dgm:prSet>
      <dgm:spPr/>
    </dgm:pt>
    <dgm:pt modelId="{B80C8AAD-49F0-4E91-AD95-66B9D31029ED}" type="pres">
      <dgm:prSet presAssocID="{AC1B0BAC-200C-4404-AED1-07EF52841F33}" presName="ThreeConn_1-2" presStyleLbl="fgAccFollowNode1" presStyleIdx="0" presStyleCnt="2">
        <dgm:presLayoutVars>
          <dgm:bulletEnabled val="1"/>
        </dgm:presLayoutVars>
      </dgm:prSet>
      <dgm:spPr/>
    </dgm:pt>
    <dgm:pt modelId="{AD19F711-0E82-4E76-A835-78234F30DB9E}" type="pres">
      <dgm:prSet presAssocID="{AC1B0BAC-200C-4404-AED1-07EF52841F33}" presName="ThreeConn_2-3" presStyleLbl="fgAccFollowNode1" presStyleIdx="1" presStyleCnt="2">
        <dgm:presLayoutVars>
          <dgm:bulletEnabled val="1"/>
        </dgm:presLayoutVars>
      </dgm:prSet>
      <dgm:spPr/>
    </dgm:pt>
    <dgm:pt modelId="{D0638EED-532D-4C86-ADC7-27C0FC35D23D}" type="pres">
      <dgm:prSet presAssocID="{AC1B0BAC-200C-4404-AED1-07EF52841F33}" presName="ThreeNodes_1_text" presStyleLbl="node1" presStyleIdx="2" presStyleCnt="3">
        <dgm:presLayoutVars>
          <dgm:bulletEnabled val="1"/>
        </dgm:presLayoutVars>
      </dgm:prSet>
      <dgm:spPr/>
    </dgm:pt>
    <dgm:pt modelId="{5DE4E2EE-8F08-4DC7-9957-CF2551C7F601}" type="pres">
      <dgm:prSet presAssocID="{AC1B0BAC-200C-4404-AED1-07EF52841F33}" presName="ThreeNodes_2_text" presStyleLbl="node1" presStyleIdx="2" presStyleCnt="3">
        <dgm:presLayoutVars>
          <dgm:bulletEnabled val="1"/>
        </dgm:presLayoutVars>
      </dgm:prSet>
      <dgm:spPr/>
    </dgm:pt>
    <dgm:pt modelId="{0C448923-F8EB-449C-BEED-B89388B538EE}" type="pres">
      <dgm:prSet presAssocID="{AC1B0BAC-200C-4404-AED1-07EF52841F33}" presName="ThreeNodes_3_text" presStyleLbl="node1" presStyleIdx="2" presStyleCnt="3">
        <dgm:presLayoutVars>
          <dgm:bulletEnabled val="1"/>
        </dgm:presLayoutVars>
      </dgm:prSet>
      <dgm:spPr/>
    </dgm:pt>
  </dgm:ptLst>
  <dgm:cxnLst>
    <dgm:cxn modelId="{1FA41419-D18C-466B-88EF-3D4B93DE9999}" type="presOf" srcId="{1964E831-1FD4-40D6-BC81-D39F74BED18B}" destId="{EED74B91-3AA7-4570-93FC-AE12156D297D}" srcOrd="0" destOrd="0" presId="urn:microsoft.com/office/officeart/2005/8/layout/vProcess5"/>
    <dgm:cxn modelId="{2FB88731-FD56-41AC-8E4F-7FFA4E73C6D7}" type="presOf" srcId="{F6838688-B13A-4457-888B-3C9EBDCF10E7}" destId="{F7619C62-A065-4746-8C6B-CC829E91C069}" srcOrd="0" destOrd="0" presId="urn:microsoft.com/office/officeart/2005/8/layout/vProcess5"/>
    <dgm:cxn modelId="{E2EC7F63-0DF0-4E1B-8A40-4990C8DE1138}" type="presOf" srcId="{1964E831-1FD4-40D6-BC81-D39F74BED18B}" destId="{0C448923-F8EB-449C-BEED-B89388B538EE}" srcOrd="1" destOrd="0" presId="urn:microsoft.com/office/officeart/2005/8/layout/vProcess5"/>
    <dgm:cxn modelId="{8D097F46-AD53-4B49-8A7B-4BE917C4C760}" type="presOf" srcId="{F6838688-B13A-4457-888B-3C9EBDCF10E7}" destId="{5DE4E2EE-8F08-4DC7-9957-CF2551C7F601}" srcOrd="1" destOrd="0" presId="urn:microsoft.com/office/officeart/2005/8/layout/vProcess5"/>
    <dgm:cxn modelId="{E8535868-D1C1-4DB5-9002-BBEA6794AB94}" type="presOf" srcId="{AC1B0BAC-200C-4404-AED1-07EF52841F33}" destId="{ECBBA7F0-8DCA-4F15-B77C-88D6EEE4EB48}" srcOrd="0" destOrd="0" presId="urn:microsoft.com/office/officeart/2005/8/layout/vProcess5"/>
    <dgm:cxn modelId="{2A69285A-07FB-4AC3-A27D-51F4C39689B9}" type="presOf" srcId="{07EB0001-BD70-4CCC-91BB-5516E09055BD}" destId="{AD19F711-0E82-4E76-A835-78234F30DB9E}" srcOrd="0" destOrd="0" presId="urn:microsoft.com/office/officeart/2005/8/layout/vProcess5"/>
    <dgm:cxn modelId="{CED7C5A5-FAAE-4B0D-8CDC-94C8AD2BC119}" type="presOf" srcId="{B0F4A41A-60F8-4EB4-86FA-E96B7CCE664E}" destId="{B80C8AAD-49F0-4E91-AD95-66B9D31029ED}" srcOrd="0" destOrd="0" presId="urn:microsoft.com/office/officeart/2005/8/layout/vProcess5"/>
    <dgm:cxn modelId="{FB4096BE-CA63-4A8C-91F0-68530C6691D9}" type="presOf" srcId="{C0987171-FEE5-4429-A02A-49C64187E3F3}" destId="{777377CC-F82F-4CF0-B16E-760679B95AFE}" srcOrd="0" destOrd="0" presId="urn:microsoft.com/office/officeart/2005/8/layout/vProcess5"/>
    <dgm:cxn modelId="{59D30CC6-299A-439E-A747-5A203EE24AE2}" srcId="{AC1B0BAC-200C-4404-AED1-07EF52841F33}" destId="{1964E831-1FD4-40D6-BC81-D39F74BED18B}" srcOrd="2" destOrd="0" parTransId="{AAAA698F-6162-4309-9A5C-981CEA1EE262}" sibTransId="{3554EFC6-AF3D-4042-A0B2-EFCE5A17A301}"/>
    <dgm:cxn modelId="{0AD52EC9-54A7-44D3-A2F4-3D564F3AE140}" srcId="{AC1B0BAC-200C-4404-AED1-07EF52841F33}" destId="{C0987171-FEE5-4429-A02A-49C64187E3F3}" srcOrd="0" destOrd="0" parTransId="{6B6F79FE-82EE-42DC-A9CF-01B768BFDA92}" sibTransId="{B0F4A41A-60F8-4EB4-86FA-E96B7CCE664E}"/>
    <dgm:cxn modelId="{953F61D3-7B6B-4AF3-B2CE-B8A7E4DA52EF}" srcId="{AC1B0BAC-200C-4404-AED1-07EF52841F33}" destId="{F6838688-B13A-4457-888B-3C9EBDCF10E7}" srcOrd="1" destOrd="0" parTransId="{FE191A0D-1838-45DE-8271-33C0DEC9C321}" sibTransId="{07EB0001-BD70-4CCC-91BB-5516E09055BD}"/>
    <dgm:cxn modelId="{170E95DF-F351-48C4-A75F-06A0FCF0C3FD}" type="presOf" srcId="{C0987171-FEE5-4429-A02A-49C64187E3F3}" destId="{D0638EED-532D-4C86-ADC7-27C0FC35D23D}" srcOrd="1" destOrd="0" presId="urn:microsoft.com/office/officeart/2005/8/layout/vProcess5"/>
    <dgm:cxn modelId="{87D73B21-8BA2-41E0-9883-5E065F6230EE}" type="presParOf" srcId="{ECBBA7F0-8DCA-4F15-B77C-88D6EEE4EB48}" destId="{44D1C4E9-0E57-414F-B4BE-02870CD1CC13}" srcOrd="0" destOrd="0" presId="urn:microsoft.com/office/officeart/2005/8/layout/vProcess5"/>
    <dgm:cxn modelId="{09F35D91-F8E0-4DC1-B8BB-92CF4AC17CD2}" type="presParOf" srcId="{ECBBA7F0-8DCA-4F15-B77C-88D6EEE4EB48}" destId="{777377CC-F82F-4CF0-B16E-760679B95AFE}" srcOrd="1" destOrd="0" presId="urn:microsoft.com/office/officeart/2005/8/layout/vProcess5"/>
    <dgm:cxn modelId="{CC3BBC6F-096E-4EE8-AE82-B1867DD0BA8A}" type="presParOf" srcId="{ECBBA7F0-8DCA-4F15-B77C-88D6EEE4EB48}" destId="{F7619C62-A065-4746-8C6B-CC829E91C069}" srcOrd="2" destOrd="0" presId="urn:microsoft.com/office/officeart/2005/8/layout/vProcess5"/>
    <dgm:cxn modelId="{EA1D0718-BCB7-4DF4-A4D4-CA895DCDD7D1}" type="presParOf" srcId="{ECBBA7F0-8DCA-4F15-B77C-88D6EEE4EB48}" destId="{EED74B91-3AA7-4570-93FC-AE12156D297D}" srcOrd="3" destOrd="0" presId="urn:microsoft.com/office/officeart/2005/8/layout/vProcess5"/>
    <dgm:cxn modelId="{1F5F5225-AB80-4B7F-B3E5-1658DE4887B1}" type="presParOf" srcId="{ECBBA7F0-8DCA-4F15-B77C-88D6EEE4EB48}" destId="{B80C8AAD-49F0-4E91-AD95-66B9D31029ED}" srcOrd="4" destOrd="0" presId="urn:microsoft.com/office/officeart/2005/8/layout/vProcess5"/>
    <dgm:cxn modelId="{683D0709-94A0-41B6-B1A2-785F118327AD}" type="presParOf" srcId="{ECBBA7F0-8DCA-4F15-B77C-88D6EEE4EB48}" destId="{AD19F711-0E82-4E76-A835-78234F30DB9E}" srcOrd="5" destOrd="0" presId="urn:microsoft.com/office/officeart/2005/8/layout/vProcess5"/>
    <dgm:cxn modelId="{3A8D5D95-AEC8-4834-B28D-4BF386C61567}" type="presParOf" srcId="{ECBBA7F0-8DCA-4F15-B77C-88D6EEE4EB48}" destId="{D0638EED-532D-4C86-ADC7-27C0FC35D23D}" srcOrd="6" destOrd="0" presId="urn:microsoft.com/office/officeart/2005/8/layout/vProcess5"/>
    <dgm:cxn modelId="{EA2463C5-0897-4749-9BCA-B790F0E7A2EE}" type="presParOf" srcId="{ECBBA7F0-8DCA-4F15-B77C-88D6EEE4EB48}" destId="{5DE4E2EE-8F08-4DC7-9957-CF2551C7F601}" srcOrd="7" destOrd="0" presId="urn:microsoft.com/office/officeart/2005/8/layout/vProcess5"/>
    <dgm:cxn modelId="{6996852A-445E-4B0B-A5DF-F1354C6F7B42}" type="presParOf" srcId="{ECBBA7F0-8DCA-4F15-B77C-88D6EEE4EB48}" destId="{0C448923-F8EB-449C-BEED-B89388B538EE}"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131B59-74B1-41CA-933D-1623DC86D740}">
      <dsp:nvSpPr>
        <dsp:cNvPr id="0" name=""/>
        <dsp:cNvSpPr/>
      </dsp:nvSpPr>
      <dsp:spPr>
        <a:xfrm>
          <a:off x="0" y="852586"/>
          <a:ext cx="6391275" cy="1574006"/>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ED448A4-5271-49AF-810A-31C69B6B8D14}">
      <dsp:nvSpPr>
        <dsp:cNvPr id="0" name=""/>
        <dsp:cNvSpPr/>
      </dsp:nvSpPr>
      <dsp:spPr>
        <a:xfrm>
          <a:off x="476136" y="1206738"/>
          <a:ext cx="865703" cy="865703"/>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5C82C2EF-7A64-4CB3-98F0-FF8F80C2BA6D}">
      <dsp:nvSpPr>
        <dsp:cNvPr id="0" name=""/>
        <dsp:cNvSpPr/>
      </dsp:nvSpPr>
      <dsp:spPr>
        <a:xfrm>
          <a:off x="1817977" y="852586"/>
          <a:ext cx="4573297" cy="15740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6582" tIns="166582" rIns="166582" bIns="166582" numCol="1" spcCol="1270" anchor="ctr" anchorCtr="0">
          <a:noAutofit/>
        </a:bodyPr>
        <a:lstStyle/>
        <a:p>
          <a:pPr marL="0" lvl="0" indent="0" algn="l" defTabSz="977900">
            <a:lnSpc>
              <a:spcPct val="90000"/>
            </a:lnSpc>
            <a:spcBef>
              <a:spcPct val="0"/>
            </a:spcBef>
            <a:spcAft>
              <a:spcPct val="35000"/>
            </a:spcAft>
            <a:buNone/>
          </a:pPr>
          <a:r>
            <a:rPr lang="en-US" sz="2200" b="1" kern="1200"/>
            <a:t>ASQ</a:t>
          </a:r>
          <a:r>
            <a:rPr lang="en-US" sz="2200" kern="1200"/>
            <a:t>—American Society for Quality</a:t>
          </a:r>
        </a:p>
      </dsp:txBody>
      <dsp:txXfrm>
        <a:off x="1817977" y="852586"/>
        <a:ext cx="4573297" cy="1574006"/>
      </dsp:txXfrm>
    </dsp:sp>
    <dsp:sp modelId="{FCD878D1-9DBD-486A-B6C7-75E327BD29AA}">
      <dsp:nvSpPr>
        <dsp:cNvPr id="0" name=""/>
        <dsp:cNvSpPr/>
      </dsp:nvSpPr>
      <dsp:spPr>
        <a:xfrm>
          <a:off x="0" y="2820094"/>
          <a:ext cx="6391275" cy="1574006"/>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90BCD10-37D9-4935-B812-7592FB4CC55A}">
      <dsp:nvSpPr>
        <dsp:cNvPr id="0" name=""/>
        <dsp:cNvSpPr/>
      </dsp:nvSpPr>
      <dsp:spPr>
        <a:xfrm>
          <a:off x="476136" y="3174245"/>
          <a:ext cx="865703" cy="865703"/>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2BB508EF-0969-4FBC-9DC0-518D5A17916E}">
      <dsp:nvSpPr>
        <dsp:cNvPr id="0" name=""/>
        <dsp:cNvSpPr/>
      </dsp:nvSpPr>
      <dsp:spPr>
        <a:xfrm>
          <a:off x="1817977" y="2820094"/>
          <a:ext cx="4573297" cy="15740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6582" tIns="166582" rIns="166582" bIns="166582" numCol="1" spcCol="1270" anchor="ctr" anchorCtr="0">
          <a:noAutofit/>
        </a:bodyPr>
        <a:lstStyle/>
        <a:p>
          <a:pPr marL="0" lvl="0" indent="0" algn="l" defTabSz="977900">
            <a:lnSpc>
              <a:spcPct val="90000"/>
            </a:lnSpc>
            <a:spcBef>
              <a:spcPct val="0"/>
            </a:spcBef>
            <a:spcAft>
              <a:spcPct val="35000"/>
            </a:spcAft>
            <a:buNone/>
          </a:pPr>
          <a:r>
            <a:rPr lang="en-US" sz="2200" kern="1200"/>
            <a:t>ASQ requires its members and certification holders to comply with the ASQ Code of Ethics.</a:t>
          </a:r>
        </a:p>
      </dsp:txBody>
      <dsp:txXfrm>
        <a:off x="1817977" y="2820094"/>
        <a:ext cx="4573297" cy="157400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B43EE87-7E27-4CFB-AC7A-61241BD53E2A}">
      <dsp:nvSpPr>
        <dsp:cNvPr id="0" name=""/>
        <dsp:cNvSpPr/>
      </dsp:nvSpPr>
      <dsp:spPr>
        <a:xfrm>
          <a:off x="0" y="158285"/>
          <a:ext cx="6391275" cy="87308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9CA2559-38BE-48F4-8058-0A23CE8CDC05}">
      <dsp:nvSpPr>
        <dsp:cNvPr id="0" name=""/>
        <dsp:cNvSpPr/>
      </dsp:nvSpPr>
      <dsp:spPr>
        <a:xfrm>
          <a:off x="264107" y="200542"/>
          <a:ext cx="480194" cy="48019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F06C540E-9BB0-45E1-9F44-3166817402FC}">
      <dsp:nvSpPr>
        <dsp:cNvPr id="0" name=""/>
        <dsp:cNvSpPr/>
      </dsp:nvSpPr>
      <dsp:spPr>
        <a:xfrm>
          <a:off x="1008409" y="4098"/>
          <a:ext cx="5382865" cy="8730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2401" tIns="92401" rIns="92401" bIns="92401" numCol="1" spcCol="1270" anchor="ctr" anchorCtr="0">
          <a:noAutofit/>
        </a:bodyPr>
        <a:lstStyle/>
        <a:p>
          <a:pPr marL="0" lvl="0" indent="0" algn="l" defTabSz="844550">
            <a:lnSpc>
              <a:spcPct val="90000"/>
            </a:lnSpc>
            <a:spcBef>
              <a:spcPct val="0"/>
            </a:spcBef>
            <a:spcAft>
              <a:spcPct val="35000"/>
            </a:spcAft>
            <a:buNone/>
          </a:pPr>
          <a:r>
            <a:rPr lang="en-US" sz="1900" b="1" i="0" kern="1200"/>
            <a:t>Contracts</a:t>
          </a:r>
          <a:endParaRPr lang="en-US" sz="1900" kern="1200"/>
        </a:p>
      </dsp:txBody>
      <dsp:txXfrm>
        <a:off x="1008409" y="4098"/>
        <a:ext cx="5382865" cy="873081"/>
      </dsp:txXfrm>
    </dsp:sp>
    <dsp:sp modelId="{AF0579DB-6ABC-4E90-9E87-032A9E6C951C}">
      <dsp:nvSpPr>
        <dsp:cNvPr id="0" name=""/>
        <dsp:cNvSpPr/>
      </dsp:nvSpPr>
      <dsp:spPr>
        <a:xfrm>
          <a:off x="0" y="1279339"/>
          <a:ext cx="6391275" cy="87308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B08E393-E13D-4AA3-9273-C9B22DE17104}">
      <dsp:nvSpPr>
        <dsp:cNvPr id="0" name=""/>
        <dsp:cNvSpPr/>
      </dsp:nvSpPr>
      <dsp:spPr>
        <a:xfrm>
          <a:off x="264107" y="1291894"/>
          <a:ext cx="480194" cy="48019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99831E1F-0985-4738-8A00-AF2B964797E8}">
      <dsp:nvSpPr>
        <dsp:cNvPr id="0" name=""/>
        <dsp:cNvSpPr/>
      </dsp:nvSpPr>
      <dsp:spPr>
        <a:xfrm>
          <a:off x="1008409" y="1095450"/>
          <a:ext cx="5382865" cy="8730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2401" tIns="92401" rIns="92401" bIns="92401" numCol="1" spcCol="1270" anchor="ctr" anchorCtr="0">
          <a:noAutofit/>
        </a:bodyPr>
        <a:lstStyle/>
        <a:p>
          <a:pPr marL="0" lvl="0" indent="0" algn="l" defTabSz="844550">
            <a:lnSpc>
              <a:spcPct val="90000"/>
            </a:lnSpc>
            <a:spcBef>
              <a:spcPct val="0"/>
            </a:spcBef>
            <a:spcAft>
              <a:spcPct val="35000"/>
            </a:spcAft>
            <a:buNone/>
          </a:pPr>
          <a:r>
            <a:rPr lang="en-US" sz="1900" b="1" i="0" kern="1200"/>
            <a:t>Intellectual Property Rights</a:t>
          </a:r>
          <a:endParaRPr lang="en-US" sz="1900" kern="1200"/>
        </a:p>
      </dsp:txBody>
      <dsp:txXfrm>
        <a:off x="1008409" y="1095450"/>
        <a:ext cx="5382865" cy="873081"/>
      </dsp:txXfrm>
    </dsp:sp>
    <dsp:sp modelId="{573221E2-D903-48C5-983B-A39EA872398D}">
      <dsp:nvSpPr>
        <dsp:cNvPr id="0" name=""/>
        <dsp:cNvSpPr/>
      </dsp:nvSpPr>
      <dsp:spPr>
        <a:xfrm>
          <a:off x="0" y="2365766"/>
          <a:ext cx="6391275" cy="87308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C308A62-D236-4EBD-80AD-20E71C88CE97}">
      <dsp:nvSpPr>
        <dsp:cNvPr id="0" name=""/>
        <dsp:cNvSpPr/>
      </dsp:nvSpPr>
      <dsp:spPr>
        <a:xfrm>
          <a:off x="264107" y="2383246"/>
          <a:ext cx="480194" cy="48019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9DA6CF59-B0C2-4E27-9C10-F4FE4F69B966}">
      <dsp:nvSpPr>
        <dsp:cNvPr id="0" name=""/>
        <dsp:cNvSpPr/>
      </dsp:nvSpPr>
      <dsp:spPr>
        <a:xfrm>
          <a:off x="1008409" y="2186802"/>
          <a:ext cx="5382865" cy="8730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2401" tIns="92401" rIns="92401" bIns="92401" numCol="1" spcCol="1270" anchor="ctr" anchorCtr="0">
          <a:noAutofit/>
        </a:bodyPr>
        <a:lstStyle/>
        <a:p>
          <a:pPr marL="0" lvl="0" indent="0" algn="l" defTabSz="844550">
            <a:lnSpc>
              <a:spcPct val="90000"/>
            </a:lnSpc>
            <a:spcBef>
              <a:spcPct val="0"/>
            </a:spcBef>
            <a:spcAft>
              <a:spcPct val="35000"/>
            </a:spcAft>
            <a:buNone/>
          </a:pPr>
          <a:r>
            <a:rPr lang="en-US" sz="1900" b="1" i="0" kern="1200"/>
            <a:t>Tort (illegal act)</a:t>
          </a:r>
          <a:endParaRPr lang="en-US" sz="1900" kern="1200"/>
        </a:p>
      </dsp:txBody>
      <dsp:txXfrm>
        <a:off x="1008409" y="2186802"/>
        <a:ext cx="5382865" cy="873081"/>
      </dsp:txXfrm>
    </dsp:sp>
    <dsp:sp modelId="{A279EC2F-0391-47E4-BE9D-2052A0C24E3E}">
      <dsp:nvSpPr>
        <dsp:cNvPr id="0" name=""/>
        <dsp:cNvSpPr/>
      </dsp:nvSpPr>
      <dsp:spPr>
        <a:xfrm>
          <a:off x="0" y="3339890"/>
          <a:ext cx="6391275" cy="87308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A94F067-904B-49E2-82E2-53719EC1C89A}">
      <dsp:nvSpPr>
        <dsp:cNvPr id="0" name=""/>
        <dsp:cNvSpPr/>
      </dsp:nvSpPr>
      <dsp:spPr>
        <a:xfrm>
          <a:off x="264107" y="3474597"/>
          <a:ext cx="480194" cy="480194"/>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2AA2C4CB-697F-4152-91B9-3BDE345A7C29}">
      <dsp:nvSpPr>
        <dsp:cNvPr id="0" name=""/>
        <dsp:cNvSpPr/>
      </dsp:nvSpPr>
      <dsp:spPr>
        <a:xfrm>
          <a:off x="1008409" y="3278154"/>
          <a:ext cx="5382865" cy="8730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2401" tIns="92401" rIns="92401" bIns="92401" numCol="1" spcCol="1270" anchor="ctr" anchorCtr="0">
          <a:noAutofit/>
        </a:bodyPr>
        <a:lstStyle/>
        <a:p>
          <a:pPr marL="0" lvl="0" indent="0" algn="l" defTabSz="844550">
            <a:lnSpc>
              <a:spcPct val="90000"/>
            </a:lnSpc>
            <a:spcBef>
              <a:spcPct val="0"/>
            </a:spcBef>
            <a:spcAft>
              <a:spcPct val="35000"/>
            </a:spcAft>
            <a:buNone/>
          </a:pPr>
          <a:r>
            <a:rPr lang="en-US" sz="1900" b="1" i="0" kern="1200"/>
            <a:t>Data Privacy</a:t>
          </a:r>
          <a:endParaRPr lang="en-US" sz="1900" kern="1200"/>
        </a:p>
      </dsp:txBody>
      <dsp:txXfrm>
        <a:off x="1008409" y="3278154"/>
        <a:ext cx="5382865" cy="873081"/>
      </dsp:txXfrm>
    </dsp:sp>
    <dsp:sp modelId="{4DE28A5F-7328-49C7-8CE0-8621B659A5EE}">
      <dsp:nvSpPr>
        <dsp:cNvPr id="0" name=""/>
        <dsp:cNvSpPr/>
      </dsp:nvSpPr>
      <dsp:spPr>
        <a:xfrm>
          <a:off x="0" y="4373605"/>
          <a:ext cx="6391275" cy="87308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B8EA339-C23B-4B44-9E0E-DA133CA3CA7C}">
      <dsp:nvSpPr>
        <dsp:cNvPr id="0" name=""/>
        <dsp:cNvSpPr/>
      </dsp:nvSpPr>
      <dsp:spPr>
        <a:xfrm>
          <a:off x="264107" y="4565949"/>
          <a:ext cx="480194" cy="480194"/>
        </a:xfrm>
        <a:prstGeom prst="rect">
          <a:avLst/>
        </a:prstGeom>
        <a:solidFill>
          <a:schemeClr val="accent6">
            <a:hueOff val="0"/>
            <a:satOff val="0"/>
            <a:lumOff val="0"/>
            <a:alphaOff val="0"/>
          </a:schemeClr>
        </a:solid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F6A83138-DD5D-49A4-8F6F-62DC5E641798}">
      <dsp:nvSpPr>
        <dsp:cNvPr id="0" name=""/>
        <dsp:cNvSpPr/>
      </dsp:nvSpPr>
      <dsp:spPr>
        <a:xfrm>
          <a:off x="1008409" y="4369506"/>
          <a:ext cx="5382865" cy="8730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2401" tIns="92401" rIns="92401" bIns="92401" numCol="1" spcCol="1270" anchor="ctr" anchorCtr="0">
          <a:noAutofit/>
        </a:bodyPr>
        <a:lstStyle/>
        <a:p>
          <a:pPr marL="0" lvl="0" indent="0" algn="l" defTabSz="844550">
            <a:lnSpc>
              <a:spcPct val="90000"/>
            </a:lnSpc>
            <a:spcBef>
              <a:spcPct val="0"/>
            </a:spcBef>
            <a:spcAft>
              <a:spcPct val="35000"/>
            </a:spcAft>
            <a:buNone/>
          </a:pPr>
          <a:endParaRPr lang="en-US" sz="1900" kern="1200" dirty="0"/>
        </a:p>
      </dsp:txBody>
      <dsp:txXfrm>
        <a:off x="1008409" y="4369506"/>
        <a:ext cx="5382865" cy="87308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77377CC-F82F-4CF0-B16E-760679B95AFE}">
      <dsp:nvSpPr>
        <dsp:cNvPr id="0" name=""/>
        <dsp:cNvSpPr/>
      </dsp:nvSpPr>
      <dsp:spPr>
        <a:xfrm>
          <a:off x="0" y="0"/>
          <a:ext cx="8181575" cy="925938"/>
        </a:xfrm>
        <a:prstGeom prst="roundRect">
          <a:avLst>
            <a:gd name="adj" fmla="val 10000"/>
          </a:avLst>
        </a:prstGeom>
        <a:gradFill rotWithShape="0">
          <a:gsLst>
            <a:gs pos="0">
              <a:schemeClr val="accent2">
                <a:hueOff val="0"/>
                <a:satOff val="0"/>
                <a:lumOff val="0"/>
                <a:alphaOff val="0"/>
                <a:tint val="98000"/>
                <a:lumMod val="114000"/>
              </a:schemeClr>
            </a:gs>
            <a:gs pos="100000">
              <a:schemeClr val="accent2">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i="1" kern="1200"/>
            <a:t>Intellectual property </a:t>
          </a:r>
          <a:r>
            <a:rPr lang="en-US" sz="2300" kern="1200"/>
            <a:t>is a legal area that includes inventions and ideas of the human mind, such as </a:t>
          </a:r>
        </a:p>
      </dsp:txBody>
      <dsp:txXfrm>
        <a:off x="27120" y="27120"/>
        <a:ext cx="7182415" cy="871698"/>
      </dsp:txXfrm>
    </dsp:sp>
    <dsp:sp modelId="{F7619C62-A065-4746-8C6B-CC829E91C069}">
      <dsp:nvSpPr>
        <dsp:cNvPr id="0" name=""/>
        <dsp:cNvSpPr/>
      </dsp:nvSpPr>
      <dsp:spPr>
        <a:xfrm>
          <a:off x="721903" y="1080261"/>
          <a:ext cx="8181575" cy="925938"/>
        </a:xfrm>
        <a:prstGeom prst="roundRect">
          <a:avLst>
            <a:gd name="adj" fmla="val 10000"/>
          </a:avLst>
        </a:prstGeom>
        <a:gradFill rotWithShape="0">
          <a:gsLst>
            <a:gs pos="0">
              <a:schemeClr val="accent2">
                <a:hueOff val="-9882860"/>
                <a:satOff val="451"/>
                <a:lumOff val="0"/>
                <a:alphaOff val="0"/>
                <a:tint val="98000"/>
                <a:lumMod val="114000"/>
              </a:schemeClr>
            </a:gs>
            <a:gs pos="100000">
              <a:schemeClr val="accent2">
                <a:hueOff val="-9882860"/>
                <a:satOff val="451"/>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a:t>books, music, artwork, and software.</a:t>
          </a:r>
        </a:p>
      </dsp:txBody>
      <dsp:txXfrm>
        <a:off x="749023" y="1107381"/>
        <a:ext cx="6803571" cy="871698"/>
      </dsp:txXfrm>
    </dsp:sp>
    <dsp:sp modelId="{EED74B91-3AA7-4570-93FC-AE12156D297D}">
      <dsp:nvSpPr>
        <dsp:cNvPr id="0" name=""/>
        <dsp:cNvSpPr/>
      </dsp:nvSpPr>
      <dsp:spPr>
        <a:xfrm>
          <a:off x="1443807" y="2160522"/>
          <a:ext cx="8181575" cy="925938"/>
        </a:xfrm>
        <a:prstGeom prst="roundRect">
          <a:avLst>
            <a:gd name="adj" fmla="val 10000"/>
          </a:avLst>
        </a:prstGeom>
        <a:gradFill rotWithShape="0">
          <a:gsLst>
            <a:gs pos="0">
              <a:schemeClr val="accent2">
                <a:hueOff val="-19765721"/>
                <a:satOff val="901"/>
                <a:lumOff val="0"/>
                <a:alphaOff val="0"/>
                <a:tint val="98000"/>
                <a:lumMod val="114000"/>
              </a:schemeClr>
            </a:gs>
            <a:gs pos="100000">
              <a:schemeClr val="accent2">
                <a:hueOff val="-19765721"/>
                <a:satOff val="901"/>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a:t>creators of these works exclusive rights to their creations.</a:t>
          </a:r>
        </a:p>
      </dsp:txBody>
      <dsp:txXfrm>
        <a:off x="1470927" y="2187642"/>
        <a:ext cx="6803571" cy="871698"/>
      </dsp:txXfrm>
    </dsp:sp>
    <dsp:sp modelId="{B80C8AAD-49F0-4E91-AD95-66B9D31029ED}">
      <dsp:nvSpPr>
        <dsp:cNvPr id="0" name=""/>
        <dsp:cNvSpPr/>
      </dsp:nvSpPr>
      <dsp:spPr>
        <a:xfrm>
          <a:off x="7579715" y="702169"/>
          <a:ext cx="601859" cy="601859"/>
        </a:xfrm>
        <a:prstGeom prst="downArrow">
          <a:avLst>
            <a:gd name="adj1" fmla="val 55000"/>
            <a:gd name="adj2" fmla="val 45000"/>
          </a:avLst>
        </a:prstGeom>
        <a:solidFill>
          <a:schemeClr val="accent2">
            <a:tint val="40000"/>
            <a:alpha val="90000"/>
            <a:hueOff val="0"/>
            <a:satOff val="0"/>
            <a:lumOff val="0"/>
            <a:alphaOff val="0"/>
          </a:schemeClr>
        </a:solidFill>
        <a:ln w="9525" cap="rnd" cmpd="sng" algn="ctr">
          <a:solidFill>
            <a:schemeClr val="accent2">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1200150">
            <a:lnSpc>
              <a:spcPct val="90000"/>
            </a:lnSpc>
            <a:spcBef>
              <a:spcPct val="0"/>
            </a:spcBef>
            <a:spcAft>
              <a:spcPct val="35000"/>
            </a:spcAft>
            <a:buNone/>
          </a:pPr>
          <a:endParaRPr lang="en-US" sz="2700" kern="1200"/>
        </a:p>
      </dsp:txBody>
      <dsp:txXfrm>
        <a:off x="7715133" y="702169"/>
        <a:ext cx="331023" cy="452899"/>
      </dsp:txXfrm>
    </dsp:sp>
    <dsp:sp modelId="{AD19F711-0E82-4E76-A835-78234F30DB9E}">
      <dsp:nvSpPr>
        <dsp:cNvPr id="0" name=""/>
        <dsp:cNvSpPr/>
      </dsp:nvSpPr>
      <dsp:spPr>
        <a:xfrm>
          <a:off x="8301619" y="1776258"/>
          <a:ext cx="601859" cy="601859"/>
        </a:xfrm>
        <a:prstGeom prst="downArrow">
          <a:avLst>
            <a:gd name="adj1" fmla="val 55000"/>
            <a:gd name="adj2" fmla="val 45000"/>
          </a:avLst>
        </a:prstGeom>
        <a:solidFill>
          <a:schemeClr val="accent2">
            <a:tint val="40000"/>
            <a:alpha val="90000"/>
            <a:hueOff val="-20604185"/>
            <a:satOff val="1061"/>
            <a:lumOff val="55"/>
            <a:alphaOff val="0"/>
          </a:schemeClr>
        </a:solidFill>
        <a:ln w="9525" cap="rnd" cmpd="sng" algn="ctr">
          <a:solidFill>
            <a:schemeClr val="accent2">
              <a:tint val="40000"/>
              <a:alpha val="90000"/>
              <a:hueOff val="-20604185"/>
              <a:satOff val="1061"/>
              <a:lumOff val="55"/>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1200150">
            <a:lnSpc>
              <a:spcPct val="90000"/>
            </a:lnSpc>
            <a:spcBef>
              <a:spcPct val="0"/>
            </a:spcBef>
            <a:spcAft>
              <a:spcPct val="35000"/>
            </a:spcAft>
            <a:buNone/>
          </a:pPr>
          <a:endParaRPr lang="en-US" sz="2700" kern="1200"/>
        </a:p>
      </dsp:txBody>
      <dsp:txXfrm>
        <a:off x="8437037" y="1776258"/>
        <a:ext cx="331023" cy="452899"/>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PK"/>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0B7AFC-C981-4567-9FE4-95CB202B030F}" type="datetimeFigureOut">
              <a:rPr lang="en-PK" smtClean="0"/>
              <a:t>22/01/2020</a:t>
            </a:fld>
            <a:endParaRPr lang="en-PK"/>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PK"/>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PK"/>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76F5C0F-39FA-456D-805C-239D90D317DD}" type="slidenum">
              <a:rPr lang="en-PK" smtClean="0"/>
              <a:t>‹#›</a:t>
            </a:fld>
            <a:endParaRPr lang="en-PK"/>
          </a:p>
        </p:txBody>
      </p:sp>
    </p:spTree>
    <p:extLst>
      <p:ext uri="{BB962C8B-B14F-4D97-AF65-F5344CB8AC3E}">
        <p14:creationId xmlns:p14="http://schemas.microsoft.com/office/powerpoint/2010/main" val="2262457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54A2E2F-CACC-4233-96AD-1D0C931FC6A9}" type="datetime2">
              <a:rPr lang="en-US" smtClean="0"/>
              <a:t>Wednesday, January 22, 2020</a:t>
            </a:fld>
            <a:endParaRPr lang="en-US"/>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r>
              <a:rPr lang="en-US"/>
              <a:t>Subject: Professional Practices                                               Prepared by: Aqsa Fahim</a:t>
            </a: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A43274E9-61A2-45DA-A7C2-75BC9BE50692}" type="slidenum">
              <a:rPr lang="en-US" smtClean="0"/>
              <a:t>‹#›</a:t>
            </a:fld>
            <a:endParaRPr lang="en-US"/>
          </a:p>
        </p:txBody>
      </p:sp>
    </p:spTree>
    <p:extLst>
      <p:ext uri="{BB962C8B-B14F-4D97-AF65-F5344CB8AC3E}">
        <p14:creationId xmlns:p14="http://schemas.microsoft.com/office/powerpoint/2010/main" val="20211945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C308F683-38CB-4EF9-87CE-2E5E6CDCD708}" type="datetime2">
              <a:rPr lang="en-US" smtClean="0"/>
              <a:t>Wednesday, January 22, 2020</a:t>
            </a:fld>
            <a:endParaRPr lang="en-US"/>
          </a:p>
        </p:txBody>
      </p:sp>
      <p:sp>
        <p:nvSpPr>
          <p:cNvPr id="6" name="Footer Placeholder 5"/>
          <p:cNvSpPr>
            <a:spLocks noGrp="1"/>
          </p:cNvSpPr>
          <p:nvPr>
            <p:ph type="ftr" sz="quarter" idx="11"/>
          </p:nvPr>
        </p:nvSpPr>
        <p:spPr/>
        <p:txBody>
          <a:bodyPr/>
          <a:lstStyle/>
          <a:p>
            <a:r>
              <a:rPr lang="en-US"/>
              <a:t>Subject: Professional Practices                                               Prepared by: Aqsa Fahim</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A43274E9-61A2-45DA-A7C2-75BC9BE50692}" type="slidenum">
              <a:rPr lang="en-US" smtClean="0"/>
              <a:t>‹#›</a:t>
            </a:fld>
            <a:endParaRPr lang="en-US"/>
          </a:p>
        </p:txBody>
      </p:sp>
    </p:spTree>
    <p:extLst>
      <p:ext uri="{BB962C8B-B14F-4D97-AF65-F5344CB8AC3E}">
        <p14:creationId xmlns:p14="http://schemas.microsoft.com/office/powerpoint/2010/main" val="22437777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DE8B2A65-B942-44C6-8F0C-B6B7DCA5D594}" type="datetime2">
              <a:rPr lang="en-US" smtClean="0"/>
              <a:t>Wednesday, January 22, 2020</a:t>
            </a:fld>
            <a:endParaRPr lang="en-US"/>
          </a:p>
        </p:txBody>
      </p:sp>
      <p:sp>
        <p:nvSpPr>
          <p:cNvPr id="5" name="Footer Placeholder 4"/>
          <p:cNvSpPr>
            <a:spLocks noGrp="1"/>
          </p:cNvSpPr>
          <p:nvPr>
            <p:ph type="ftr" sz="quarter" idx="11"/>
          </p:nvPr>
        </p:nvSpPr>
        <p:spPr/>
        <p:txBody>
          <a:bodyPr/>
          <a:lstStyle/>
          <a:p>
            <a:r>
              <a:rPr lang="en-US"/>
              <a:t>Subject: Professional Practices                                               Prepared by: Aqsa Fahim</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A43274E9-61A2-45DA-A7C2-75BC9BE50692}" type="slidenum">
              <a:rPr lang="en-US" smtClean="0"/>
              <a:t>‹#›</a:t>
            </a:fld>
            <a:endParaRPr lang="en-US"/>
          </a:p>
        </p:txBody>
      </p:sp>
    </p:spTree>
    <p:extLst>
      <p:ext uri="{BB962C8B-B14F-4D97-AF65-F5344CB8AC3E}">
        <p14:creationId xmlns:p14="http://schemas.microsoft.com/office/powerpoint/2010/main" val="20188568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0EB40E80-0CCC-4AD9-9433-0778164A3FDE}" type="datetime2">
              <a:rPr lang="en-US" smtClean="0"/>
              <a:t>Wednesday, January 22, 2020</a:t>
            </a:fld>
            <a:endParaRPr lang="en-US"/>
          </a:p>
        </p:txBody>
      </p:sp>
      <p:sp>
        <p:nvSpPr>
          <p:cNvPr id="5" name="Footer Placeholder 4"/>
          <p:cNvSpPr>
            <a:spLocks noGrp="1"/>
          </p:cNvSpPr>
          <p:nvPr>
            <p:ph type="ftr" sz="quarter" idx="11"/>
          </p:nvPr>
        </p:nvSpPr>
        <p:spPr/>
        <p:txBody>
          <a:bodyPr/>
          <a:lstStyle/>
          <a:p>
            <a:r>
              <a:rPr lang="en-US"/>
              <a:t>Subject: Professional Practices                                               Prepared by: Aqsa Fahim</a:t>
            </a:r>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A43274E9-61A2-45DA-A7C2-75BC9BE50692}" type="slidenum">
              <a:rPr lang="en-US" smtClean="0"/>
              <a:t>‹#›</a:t>
            </a:fld>
            <a:endParaRPr lang="en-US"/>
          </a:p>
        </p:txBody>
      </p:sp>
    </p:spTree>
    <p:extLst>
      <p:ext uri="{BB962C8B-B14F-4D97-AF65-F5344CB8AC3E}">
        <p14:creationId xmlns:p14="http://schemas.microsoft.com/office/powerpoint/2010/main" val="10805513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4D7A202-CC41-457A-9907-FB8A09BC8671}" type="datetime2">
              <a:rPr lang="en-US" smtClean="0"/>
              <a:t>Wednesday, January 22, 2020</a:t>
            </a:fld>
            <a:endParaRPr lang="en-US"/>
          </a:p>
        </p:txBody>
      </p:sp>
      <p:sp>
        <p:nvSpPr>
          <p:cNvPr id="5" name="Footer Placeholder 4"/>
          <p:cNvSpPr>
            <a:spLocks noGrp="1"/>
          </p:cNvSpPr>
          <p:nvPr>
            <p:ph type="ftr" sz="quarter" idx="11"/>
          </p:nvPr>
        </p:nvSpPr>
        <p:spPr/>
        <p:txBody>
          <a:bodyPr/>
          <a:lstStyle/>
          <a:p>
            <a:r>
              <a:rPr lang="en-US"/>
              <a:t>Subject: Professional Practices                                               Prepared by: Aqsa Fahim</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A43274E9-61A2-45DA-A7C2-75BC9BE50692}" type="slidenum">
              <a:rPr lang="en-US" smtClean="0"/>
              <a:t>‹#›</a:t>
            </a:fld>
            <a:endParaRPr lang="en-US"/>
          </a:p>
        </p:txBody>
      </p:sp>
    </p:spTree>
    <p:extLst>
      <p:ext uri="{BB962C8B-B14F-4D97-AF65-F5344CB8AC3E}">
        <p14:creationId xmlns:p14="http://schemas.microsoft.com/office/powerpoint/2010/main" val="9206759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10211A3-DEBE-4D0D-B4A4-49BA296814A4}" type="datetime2">
              <a:rPr lang="en-US" smtClean="0"/>
              <a:t>Wednesday, January 22, 2020</a:t>
            </a:fld>
            <a:endParaRPr lang="en-US"/>
          </a:p>
        </p:txBody>
      </p:sp>
      <p:sp>
        <p:nvSpPr>
          <p:cNvPr id="8" name="Footer Placeholder 7"/>
          <p:cNvSpPr>
            <a:spLocks noGrp="1"/>
          </p:cNvSpPr>
          <p:nvPr>
            <p:ph type="ftr" sz="quarter" idx="11"/>
          </p:nvPr>
        </p:nvSpPr>
        <p:spPr/>
        <p:txBody>
          <a:bodyPr/>
          <a:lstStyle/>
          <a:p>
            <a:r>
              <a:rPr lang="en-US"/>
              <a:t>Subject: Professional Practices                                               Prepared by: Aqsa Fahim</a:t>
            </a:r>
          </a:p>
        </p:txBody>
      </p:sp>
      <p:sp>
        <p:nvSpPr>
          <p:cNvPr id="9" name="Slide Number Placeholder 8"/>
          <p:cNvSpPr>
            <a:spLocks noGrp="1"/>
          </p:cNvSpPr>
          <p:nvPr>
            <p:ph type="sldNum" sz="quarter" idx="12"/>
          </p:nvPr>
        </p:nvSpPr>
        <p:spPr/>
        <p:txBody>
          <a:bodyPr/>
          <a:lstStyle/>
          <a:p>
            <a:fld id="{A43274E9-61A2-45DA-A7C2-75BC9BE50692}" type="slidenum">
              <a:rPr lang="en-US" smtClean="0"/>
              <a:t>‹#›</a:t>
            </a:fld>
            <a:endParaRPr lang="en-US"/>
          </a:p>
        </p:txBody>
      </p:sp>
    </p:spTree>
    <p:extLst>
      <p:ext uri="{BB962C8B-B14F-4D97-AF65-F5344CB8AC3E}">
        <p14:creationId xmlns:p14="http://schemas.microsoft.com/office/powerpoint/2010/main" val="1148800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8696F224-0F1F-43FB-BFB8-355BF6471821}" type="datetime2">
              <a:rPr lang="en-US" smtClean="0"/>
              <a:t>Wednesday, January 22, 2020</a:t>
            </a:fld>
            <a:endParaRPr lang="en-US"/>
          </a:p>
        </p:txBody>
      </p:sp>
      <p:sp>
        <p:nvSpPr>
          <p:cNvPr id="8" name="Footer Placeholder 7"/>
          <p:cNvSpPr>
            <a:spLocks noGrp="1"/>
          </p:cNvSpPr>
          <p:nvPr>
            <p:ph type="ftr" sz="quarter" idx="11"/>
          </p:nvPr>
        </p:nvSpPr>
        <p:spPr>
          <a:xfrm>
            <a:off x="561111" y="6391838"/>
            <a:ext cx="3644282" cy="304801"/>
          </a:xfrm>
        </p:spPr>
        <p:txBody>
          <a:bodyPr/>
          <a:lstStyle/>
          <a:p>
            <a:r>
              <a:rPr lang="en-US"/>
              <a:t>Subject: Professional Practices                                               Prepared by: Aqsa Fahim</a:t>
            </a:r>
          </a:p>
        </p:txBody>
      </p:sp>
      <p:sp>
        <p:nvSpPr>
          <p:cNvPr id="9" name="Slide Number Placeholder 8"/>
          <p:cNvSpPr>
            <a:spLocks noGrp="1"/>
          </p:cNvSpPr>
          <p:nvPr>
            <p:ph type="sldNum" sz="quarter" idx="12"/>
          </p:nvPr>
        </p:nvSpPr>
        <p:spPr/>
        <p:txBody>
          <a:bodyPr/>
          <a:lstStyle/>
          <a:p>
            <a:fld id="{A43274E9-61A2-45DA-A7C2-75BC9BE50692}" type="slidenum">
              <a:rPr lang="en-US" smtClean="0"/>
              <a:t>‹#›</a:t>
            </a:fld>
            <a:endParaRPr lang="en-US"/>
          </a:p>
        </p:txBody>
      </p:sp>
    </p:spTree>
    <p:extLst>
      <p:ext uri="{BB962C8B-B14F-4D97-AF65-F5344CB8AC3E}">
        <p14:creationId xmlns:p14="http://schemas.microsoft.com/office/powerpoint/2010/main" val="225408799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14C1099-AD77-4DF8-8CB7-6ED726F1BE8A}" type="datetime2">
              <a:rPr lang="en-US" smtClean="0"/>
              <a:t>Wednesday, January 22, 2020</a:t>
            </a:fld>
            <a:endParaRPr lang="en-US"/>
          </a:p>
        </p:txBody>
      </p:sp>
      <p:sp>
        <p:nvSpPr>
          <p:cNvPr id="5" name="Footer Placeholder 4"/>
          <p:cNvSpPr>
            <a:spLocks noGrp="1"/>
          </p:cNvSpPr>
          <p:nvPr>
            <p:ph type="ftr" sz="quarter" idx="11"/>
          </p:nvPr>
        </p:nvSpPr>
        <p:spPr/>
        <p:txBody>
          <a:bodyPr/>
          <a:lstStyle/>
          <a:p>
            <a:r>
              <a:rPr lang="en-US"/>
              <a:t>Subject: Professional Practices                                               Prepared by: Aqsa Fahim</a:t>
            </a:r>
          </a:p>
        </p:txBody>
      </p:sp>
      <p:sp>
        <p:nvSpPr>
          <p:cNvPr id="6" name="Slide Number Placeholder 5"/>
          <p:cNvSpPr>
            <a:spLocks noGrp="1"/>
          </p:cNvSpPr>
          <p:nvPr>
            <p:ph type="sldNum" sz="quarter" idx="12"/>
          </p:nvPr>
        </p:nvSpPr>
        <p:spPr/>
        <p:txBody>
          <a:bodyPr/>
          <a:lstStyle/>
          <a:p>
            <a:fld id="{A43274E9-61A2-45DA-A7C2-75BC9BE50692}" type="slidenum">
              <a:rPr lang="en-US" smtClean="0"/>
              <a:t>‹#›</a:t>
            </a:fld>
            <a:endParaRPr lang="en-US"/>
          </a:p>
        </p:txBody>
      </p:sp>
    </p:spTree>
    <p:extLst>
      <p:ext uri="{BB962C8B-B14F-4D97-AF65-F5344CB8AC3E}">
        <p14:creationId xmlns:p14="http://schemas.microsoft.com/office/powerpoint/2010/main" val="223838868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0407DB26-3334-489A-ABB3-7CE9ABDB986D}" type="datetime2">
              <a:rPr lang="en-US" smtClean="0"/>
              <a:t>Wednesday, January 22, 2020</a:t>
            </a:fld>
            <a:endParaRPr lang="en-US"/>
          </a:p>
        </p:txBody>
      </p:sp>
      <p:sp>
        <p:nvSpPr>
          <p:cNvPr id="5" name="Footer Placeholder 4"/>
          <p:cNvSpPr>
            <a:spLocks noGrp="1"/>
          </p:cNvSpPr>
          <p:nvPr>
            <p:ph type="ftr" sz="quarter" idx="11"/>
          </p:nvPr>
        </p:nvSpPr>
        <p:spPr/>
        <p:txBody>
          <a:bodyPr/>
          <a:lstStyle/>
          <a:p>
            <a:r>
              <a:rPr lang="en-US"/>
              <a:t>Subject: Professional Practices                                               Prepared by: Aqsa Fahim</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A43274E9-61A2-45DA-A7C2-75BC9BE50692}" type="slidenum">
              <a:rPr lang="en-US" smtClean="0"/>
              <a:t>‹#›</a:t>
            </a:fld>
            <a:endParaRPr lang="en-US"/>
          </a:p>
        </p:txBody>
      </p:sp>
    </p:spTree>
    <p:extLst>
      <p:ext uri="{BB962C8B-B14F-4D97-AF65-F5344CB8AC3E}">
        <p14:creationId xmlns:p14="http://schemas.microsoft.com/office/powerpoint/2010/main" val="37742237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FB0E7A-169C-433D-AA50-12ABC74C033D}" type="datetime2">
              <a:rPr lang="en-US" smtClean="0"/>
              <a:t>Wednesday, January 22, 2020</a:t>
            </a:fld>
            <a:endParaRPr lang="en-US"/>
          </a:p>
        </p:txBody>
      </p:sp>
      <p:sp>
        <p:nvSpPr>
          <p:cNvPr id="5" name="Footer Placeholder 4"/>
          <p:cNvSpPr>
            <a:spLocks noGrp="1"/>
          </p:cNvSpPr>
          <p:nvPr>
            <p:ph type="ftr" sz="quarter" idx="11"/>
          </p:nvPr>
        </p:nvSpPr>
        <p:spPr/>
        <p:txBody>
          <a:bodyPr/>
          <a:lstStyle/>
          <a:p>
            <a:r>
              <a:rPr lang="en-US"/>
              <a:t>Subject: Professional Practices                                               Prepared by: Aqsa Fahim</a:t>
            </a:r>
          </a:p>
        </p:txBody>
      </p:sp>
      <p:sp>
        <p:nvSpPr>
          <p:cNvPr id="6" name="Slide Number Placeholder 5"/>
          <p:cNvSpPr>
            <a:spLocks noGrp="1"/>
          </p:cNvSpPr>
          <p:nvPr>
            <p:ph type="sldNum" sz="quarter" idx="12"/>
          </p:nvPr>
        </p:nvSpPr>
        <p:spPr/>
        <p:txBody>
          <a:bodyPr/>
          <a:lstStyle/>
          <a:p>
            <a:fld id="{A43274E9-61A2-45DA-A7C2-75BC9BE50692}" type="slidenum">
              <a:rPr lang="en-US" smtClean="0"/>
              <a:t>‹#›</a:t>
            </a:fld>
            <a:endParaRPr lang="en-US"/>
          </a:p>
        </p:txBody>
      </p:sp>
    </p:spTree>
    <p:extLst>
      <p:ext uri="{BB962C8B-B14F-4D97-AF65-F5344CB8AC3E}">
        <p14:creationId xmlns:p14="http://schemas.microsoft.com/office/powerpoint/2010/main" val="20574078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42E77C9-52A8-4B49-B81E-3864059F7D02}" type="datetime2">
              <a:rPr lang="en-US" smtClean="0"/>
              <a:t>Wednesday, January 22, 2020</a:t>
            </a:fld>
            <a:endParaRPr lang="en-US"/>
          </a:p>
        </p:txBody>
      </p:sp>
      <p:sp>
        <p:nvSpPr>
          <p:cNvPr id="5" name="Footer Placeholder 4"/>
          <p:cNvSpPr>
            <a:spLocks noGrp="1"/>
          </p:cNvSpPr>
          <p:nvPr>
            <p:ph type="ftr" sz="quarter" idx="11"/>
          </p:nvPr>
        </p:nvSpPr>
        <p:spPr/>
        <p:txBody>
          <a:bodyPr/>
          <a:lstStyle/>
          <a:p>
            <a:r>
              <a:rPr lang="en-US"/>
              <a:t>Subject: Professional Practices                                               Prepared by: Aqsa Fahim</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A43274E9-61A2-45DA-A7C2-75BC9BE50692}" type="slidenum">
              <a:rPr lang="en-US" smtClean="0"/>
              <a:t>‹#›</a:t>
            </a:fld>
            <a:endParaRPr lang="en-US"/>
          </a:p>
        </p:txBody>
      </p:sp>
    </p:spTree>
    <p:extLst>
      <p:ext uri="{BB962C8B-B14F-4D97-AF65-F5344CB8AC3E}">
        <p14:creationId xmlns:p14="http://schemas.microsoft.com/office/powerpoint/2010/main" val="33431169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3D9BA67-3AA9-46ED-86CD-41639768E63D}" type="datetime2">
              <a:rPr lang="en-US" smtClean="0"/>
              <a:t>Wednesday, January 22, 2020</a:t>
            </a:fld>
            <a:endParaRPr lang="en-US"/>
          </a:p>
        </p:txBody>
      </p:sp>
      <p:sp>
        <p:nvSpPr>
          <p:cNvPr id="6" name="Footer Placeholder 5"/>
          <p:cNvSpPr>
            <a:spLocks noGrp="1"/>
          </p:cNvSpPr>
          <p:nvPr>
            <p:ph type="ftr" sz="quarter" idx="11"/>
          </p:nvPr>
        </p:nvSpPr>
        <p:spPr/>
        <p:txBody>
          <a:bodyPr/>
          <a:lstStyle/>
          <a:p>
            <a:r>
              <a:rPr lang="en-US"/>
              <a:t>Subject: Professional Practices                                               Prepared by: Aqsa Fahim</a:t>
            </a:r>
          </a:p>
        </p:txBody>
      </p:sp>
      <p:sp>
        <p:nvSpPr>
          <p:cNvPr id="7" name="Slide Number Placeholder 6"/>
          <p:cNvSpPr>
            <a:spLocks noGrp="1"/>
          </p:cNvSpPr>
          <p:nvPr>
            <p:ph type="sldNum" sz="quarter" idx="12"/>
          </p:nvPr>
        </p:nvSpPr>
        <p:spPr/>
        <p:txBody>
          <a:bodyPr/>
          <a:lstStyle/>
          <a:p>
            <a:fld id="{A43274E9-61A2-45DA-A7C2-75BC9BE50692}" type="slidenum">
              <a:rPr lang="en-US" smtClean="0"/>
              <a:t>‹#›</a:t>
            </a:fld>
            <a:endParaRPr lang="en-US"/>
          </a:p>
        </p:txBody>
      </p:sp>
    </p:spTree>
    <p:extLst>
      <p:ext uri="{BB962C8B-B14F-4D97-AF65-F5344CB8AC3E}">
        <p14:creationId xmlns:p14="http://schemas.microsoft.com/office/powerpoint/2010/main" val="26042644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1CE117B-5FCA-4A22-900A-48D4B8AD1818}" type="datetime2">
              <a:rPr lang="en-US" smtClean="0"/>
              <a:t>Wednesday, January 22, 2020</a:t>
            </a:fld>
            <a:endParaRPr lang="en-US"/>
          </a:p>
        </p:txBody>
      </p:sp>
      <p:sp>
        <p:nvSpPr>
          <p:cNvPr id="8" name="Footer Placeholder 7"/>
          <p:cNvSpPr>
            <a:spLocks noGrp="1"/>
          </p:cNvSpPr>
          <p:nvPr>
            <p:ph type="ftr" sz="quarter" idx="11"/>
          </p:nvPr>
        </p:nvSpPr>
        <p:spPr/>
        <p:txBody>
          <a:bodyPr/>
          <a:lstStyle/>
          <a:p>
            <a:r>
              <a:rPr lang="en-US"/>
              <a:t>Subject: Professional Practices                                               Prepared by: Aqsa Fahim</a:t>
            </a:r>
          </a:p>
        </p:txBody>
      </p:sp>
      <p:sp>
        <p:nvSpPr>
          <p:cNvPr id="9" name="Slide Number Placeholder 8"/>
          <p:cNvSpPr>
            <a:spLocks noGrp="1"/>
          </p:cNvSpPr>
          <p:nvPr>
            <p:ph type="sldNum" sz="quarter" idx="12"/>
          </p:nvPr>
        </p:nvSpPr>
        <p:spPr/>
        <p:txBody>
          <a:bodyPr/>
          <a:lstStyle/>
          <a:p>
            <a:fld id="{A43274E9-61A2-45DA-A7C2-75BC9BE50692}" type="slidenum">
              <a:rPr lang="en-US" smtClean="0"/>
              <a:t>‹#›</a:t>
            </a:fld>
            <a:endParaRPr lang="en-US"/>
          </a:p>
        </p:txBody>
      </p:sp>
    </p:spTree>
    <p:extLst>
      <p:ext uri="{BB962C8B-B14F-4D97-AF65-F5344CB8AC3E}">
        <p14:creationId xmlns:p14="http://schemas.microsoft.com/office/powerpoint/2010/main" val="33077603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026535D-2792-4A5C-94E2-D9DF05282E6C}" type="datetime2">
              <a:rPr lang="en-US" smtClean="0"/>
              <a:t>Wednesday, January 22, 2020</a:t>
            </a:fld>
            <a:endParaRPr lang="en-US"/>
          </a:p>
        </p:txBody>
      </p:sp>
      <p:sp>
        <p:nvSpPr>
          <p:cNvPr id="4" name="Footer Placeholder 3"/>
          <p:cNvSpPr>
            <a:spLocks noGrp="1"/>
          </p:cNvSpPr>
          <p:nvPr>
            <p:ph type="ftr" sz="quarter" idx="11"/>
          </p:nvPr>
        </p:nvSpPr>
        <p:spPr/>
        <p:txBody>
          <a:bodyPr/>
          <a:lstStyle/>
          <a:p>
            <a:r>
              <a:rPr lang="en-US"/>
              <a:t>Subject: Professional Practices                                               Prepared by: Aqsa Fahim</a:t>
            </a:r>
          </a:p>
        </p:txBody>
      </p:sp>
      <p:sp>
        <p:nvSpPr>
          <p:cNvPr id="5" name="Slide Number Placeholder 4"/>
          <p:cNvSpPr>
            <a:spLocks noGrp="1"/>
          </p:cNvSpPr>
          <p:nvPr>
            <p:ph type="sldNum" sz="quarter" idx="12"/>
          </p:nvPr>
        </p:nvSpPr>
        <p:spPr/>
        <p:txBody>
          <a:bodyPr/>
          <a:lstStyle/>
          <a:p>
            <a:fld id="{A43274E9-61A2-45DA-A7C2-75BC9BE50692}" type="slidenum">
              <a:rPr lang="en-US" smtClean="0"/>
              <a:t>‹#›</a:t>
            </a:fld>
            <a:endParaRPr lang="en-US"/>
          </a:p>
        </p:txBody>
      </p:sp>
    </p:spTree>
    <p:extLst>
      <p:ext uri="{BB962C8B-B14F-4D97-AF65-F5344CB8AC3E}">
        <p14:creationId xmlns:p14="http://schemas.microsoft.com/office/powerpoint/2010/main" val="15180529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2EA09A-F637-4E00-BC4D-0C7B5ACA6C79}" type="datetime2">
              <a:rPr lang="en-US" smtClean="0"/>
              <a:t>Wednesday, January 22, 2020</a:t>
            </a:fld>
            <a:endParaRPr lang="en-US"/>
          </a:p>
        </p:txBody>
      </p:sp>
      <p:sp>
        <p:nvSpPr>
          <p:cNvPr id="3" name="Footer Placeholder 2"/>
          <p:cNvSpPr>
            <a:spLocks noGrp="1"/>
          </p:cNvSpPr>
          <p:nvPr>
            <p:ph type="ftr" sz="quarter" idx="11"/>
          </p:nvPr>
        </p:nvSpPr>
        <p:spPr/>
        <p:txBody>
          <a:bodyPr/>
          <a:lstStyle/>
          <a:p>
            <a:r>
              <a:rPr lang="en-US"/>
              <a:t>Subject: Professional Practices                                               Prepared by: Aqsa Fahim</a:t>
            </a: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A43274E9-61A2-45DA-A7C2-75BC9BE50692}" type="slidenum">
              <a:rPr lang="en-US" smtClean="0"/>
              <a:t>‹#›</a:t>
            </a:fld>
            <a:endParaRPr lang="en-US"/>
          </a:p>
        </p:txBody>
      </p:sp>
    </p:spTree>
    <p:extLst>
      <p:ext uri="{BB962C8B-B14F-4D97-AF65-F5344CB8AC3E}">
        <p14:creationId xmlns:p14="http://schemas.microsoft.com/office/powerpoint/2010/main" val="11593315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6F4F6F9B-9595-47F6-B76B-83B826FD5E53}" type="datetime2">
              <a:rPr lang="en-US" smtClean="0"/>
              <a:t>Wednesday, January 22, 2020</a:t>
            </a:fld>
            <a:endParaRPr lang="en-US"/>
          </a:p>
        </p:txBody>
      </p:sp>
      <p:sp>
        <p:nvSpPr>
          <p:cNvPr id="6" name="Footer Placeholder 5"/>
          <p:cNvSpPr>
            <a:spLocks noGrp="1"/>
          </p:cNvSpPr>
          <p:nvPr>
            <p:ph type="ftr" sz="quarter" idx="11"/>
          </p:nvPr>
        </p:nvSpPr>
        <p:spPr/>
        <p:txBody>
          <a:bodyPr/>
          <a:lstStyle/>
          <a:p>
            <a:r>
              <a:rPr lang="en-US"/>
              <a:t>Subject: Professional Practices                                               Prepared by: Aqsa Fahim</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A43274E9-61A2-45DA-A7C2-75BC9BE50692}" type="slidenum">
              <a:rPr lang="en-US" smtClean="0"/>
              <a:t>‹#›</a:t>
            </a:fld>
            <a:endParaRPr lang="en-US"/>
          </a:p>
        </p:txBody>
      </p:sp>
    </p:spTree>
    <p:extLst>
      <p:ext uri="{BB962C8B-B14F-4D97-AF65-F5344CB8AC3E}">
        <p14:creationId xmlns:p14="http://schemas.microsoft.com/office/powerpoint/2010/main" val="1364244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0EA257A0-7BDF-486C-8E7A-DE56BAF84CC7}" type="datetime2">
              <a:rPr lang="en-US" smtClean="0"/>
              <a:t>Wednesday, January 22, 2020</a:t>
            </a:fld>
            <a:endParaRPr lang="en-US"/>
          </a:p>
        </p:txBody>
      </p:sp>
      <p:sp>
        <p:nvSpPr>
          <p:cNvPr id="6" name="Footer Placeholder 5"/>
          <p:cNvSpPr>
            <a:spLocks noGrp="1"/>
          </p:cNvSpPr>
          <p:nvPr>
            <p:ph type="ftr" sz="quarter" idx="11"/>
          </p:nvPr>
        </p:nvSpPr>
        <p:spPr/>
        <p:txBody>
          <a:bodyPr/>
          <a:lstStyle/>
          <a:p>
            <a:r>
              <a:rPr lang="en-US"/>
              <a:t>Subject: Professional Practices                                               Prepared by: Aqsa Fahim</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A43274E9-61A2-45DA-A7C2-75BC9BE50692}" type="slidenum">
              <a:rPr lang="en-US" smtClean="0"/>
              <a:t>‹#›</a:t>
            </a:fld>
            <a:endParaRPr lang="en-US"/>
          </a:p>
        </p:txBody>
      </p:sp>
    </p:spTree>
    <p:extLst>
      <p:ext uri="{BB962C8B-B14F-4D97-AF65-F5344CB8AC3E}">
        <p14:creationId xmlns:p14="http://schemas.microsoft.com/office/powerpoint/2010/main" val="16928763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CB9F76DE-A43F-43F6-B5B2-0F703594B81F}" type="datetime2">
              <a:rPr lang="en-US" smtClean="0"/>
              <a:t>Wednesday, January 22, 2020</a:t>
            </a:fld>
            <a:endParaRPr lang="en-US"/>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r>
              <a:rPr lang="en-US"/>
              <a:t>Subject: Professional Practices                                               Prepared by: Aqsa Fahim</a:t>
            </a:r>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A43274E9-61A2-45DA-A7C2-75BC9BE50692}" type="slidenum">
              <a:rPr lang="en-US" smtClean="0"/>
              <a:t>‹#›</a:t>
            </a:fld>
            <a:endParaRPr lang="en-US"/>
          </a:p>
        </p:txBody>
      </p:sp>
    </p:spTree>
    <p:extLst>
      <p:ext uri="{BB962C8B-B14F-4D97-AF65-F5344CB8AC3E}">
        <p14:creationId xmlns:p14="http://schemas.microsoft.com/office/powerpoint/2010/main" val="289009172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 id="2147483713" r:id="rId17"/>
  </p:sldLayoutIdLst>
  <p:hf hdr="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7.svg"/><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smallbusiness.findlaw.com/intellectual-property/patent-eligibility-requirements-faq.html" TargetMode="External"/><Relationship Id="rId2" Type="http://schemas.openxmlformats.org/officeDocument/2006/relationships/hyperlink" Target="https://smallbusiness.findlaw.com/intellectual-property/idea-must-be-useful-novel-or-non-obvious.htm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8.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5">
            <a:extLst>
              <a:ext uri="{FF2B5EF4-FFF2-40B4-BE49-F238E27FC236}">
                <a16:creationId xmlns:a16="http://schemas.microsoft.com/office/drawing/2014/main" id="{D22D1B95-2B54-43E9-85D9-B489F6C5DD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a:extLst>
              <a:ext uri="{FF2B5EF4-FFF2-40B4-BE49-F238E27FC236}">
                <a16:creationId xmlns:a16="http://schemas.microsoft.com/office/drawing/2014/main" id="{7D0F3F6D-A49D-4406-8D61-1C4F8D792F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4" name="Freeform 5">
            <a:extLst>
              <a:ext uri="{FF2B5EF4-FFF2-40B4-BE49-F238E27FC236}">
                <a16:creationId xmlns:a16="http://schemas.microsoft.com/office/drawing/2014/main" id="{D953A318-DA8D-4405-9536-D889E45C5E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16" name="Rectangle 15">
            <a:extLst>
              <a:ext uri="{FF2B5EF4-FFF2-40B4-BE49-F238E27FC236}">
                <a16:creationId xmlns:a16="http://schemas.microsoft.com/office/drawing/2014/main" id="{9E382A3D-2F90-475C-8DF2-F666FEA342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D53499F3-8717-49D9-81A7-3CA751F5024B}"/>
              </a:ext>
            </a:extLst>
          </p:cNvPr>
          <p:cNvSpPr>
            <a:spLocks noGrp="1"/>
          </p:cNvSpPr>
          <p:nvPr>
            <p:ph type="ctrTitle"/>
          </p:nvPr>
        </p:nvSpPr>
        <p:spPr>
          <a:xfrm>
            <a:off x="1683171" y="1143000"/>
            <a:ext cx="8825658" cy="3389217"/>
          </a:xfrm>
        </p:spPr>
        <p:txBody>
          <a:bodyPr anchor="ctr">
            <a:normAutofit fontScale="90000"/>
          </a:bodyPr>
          <a:lstStyle/>
          <a:p>
            <a:pPr algn="ctr"/>
            <a:r>
              <a:rPr lang="en-US" sz="6600" b="1" dirty="0">
                <a:solidFill>
                  <a:schemeClr val="bg1"/>
                </a:solidFill>
              </a:rPr>
              <a:t>Ethical And Legal Compliance</a:t>
            </a:r>
            <a:br>
              <a:rPr lang="en-US" sz="6600" dirty="0">
                <a:solidFill>
                  <a:schemeClr val="bg1"/>
                </a:solidFill>
              </a:rPr>
            </a:br>
            <a:br>
              <a:rPr lang="en-US" sz="6600" b="1" dirty="0">
                <a:solidFill>
                  <a:schemeClr val="bg1"/>
                </a:solidFill>
              </a:rPr>
            </a:br>
            <a:endParaRPr lang="en-US" sz="6600" dirty="0">
              <a:solidFill>
                <a:schemeClr val="bg1"/>
              </a:solidFill>
            </a:endParaRPr>
          </a:p>
        </p:txBody>
      </p:sp>
    </p:spTree>
    <p:extLst>
      <p:ext uri="{BB962C8B-B14F-4D97-AF65-F5344CB8AC3E}">
        <p14:creationId xmlns:p14="http://schemas.microsoft.com/office/powerpoint/2010/main" val="38063855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50C38-E1F9-4BE4-9016-AADF7312B7DC}"/>
              </a:ext>
            </a:extLst>
          </p:cNvPr>
          <p:cNvSpPr>
            <a:spLocks noGrp="1"/>
          </p:cNvSpPr>
          <p:nvPr>
            <p:ph type="title"/>
          </p:nvPr>
        </p:nvSpPr>
        <p:spPr/>
        <p:txBody>
          <a:bodyPr/>
          <a:lstStyle/>
          <a:p>
            <a:r>
              <a:rPr lang="en-US" dirty="0"/>
              <a:t>Examples where conflicts of interest</a:t>
            </a:r>
            <a:br>
              <a:rPr lang="en-US" dirty="0"/>
            </a:br>
            <a:endParaRPr lang="en-US" dirty="0"/>
          </a:p>
        </p:txBody>
      </p:sp>
      <p:sp>
        <p:nvSpPr>
          <p:cNvPr id="3" name="Content Placeholder 2">
            <a:extLst>
              <a:ext uri="{FF2B5EF4-FFF2-40B4-BE49-F238E27FC236}">
                <a16:creationId xmlns:a16="http://schemas.microsoft.com/office/drawing/2014/main" id="{83BEC63F-0574-490C-88A0-257922329F98}"/>
              </a:ext>
            </a:extLst>
          </p:cNvPr>
          <p:cNvSpPr>
            <a:spLocks noGrp="1"/>
          </p:cNvSpPr>
          <p:nvPr>
            <p:ph idx="1"/>
          </p:nvPr>
        </p:nvSpPr>
        <p:spPr/>
        <p:txBody>
          <a:bodyPr>
            <a:normAutofit/>
          </a:bodyPr>
          <a:lstStyle/>
          <a:p>
            <a:r>
              <a:rPr lang="en-US" sz="2000" dirty="0"/>
              <a:t>Previous employment, regardless of reason for separation</a:t>
            </a:r>
          </a:p>
          <a:p>
            <a:pPr marL="0" indent="0">
              <a:buNone/>
            </a:pPr>
            <a:endParaRPr lang="en-US" sz="2000" dirty="0"/>
          </a:p>
          <a:p>
            <a:r>
              <a:rPr lang="en-US" sz="2000" dirty="0"/>
              <a:t>Multiple jobs or clients where the interests of one job or client conflict with another’s</a:t>
            </a:r>
          </a:p>
          <a:p>
            <a:pPr marL="0" indent="0">
              <a:buNone/>
            </a:pPr>
            <a:endParaRPr lang="en-US" sz="2000" dirty="0"/>
          </a:p>
          <a:p>
            <a:r>
              <a:rPr lang="en-US" sz="2000" dirty="0"/>
              <a:t>Holding a significant amount of stocks or bonds</a:t>
            </a:r>
          </a:p>
          <a:p>
            <a:pPr marL="0" indent="0">
              <a:buNone/>
            </a:pPr>
            <a:endParaRPr lang="en-US" sz="2000" dirty="0"/>
          </a:p>
          <a:p>
            <a:r>
              <a:rPr lang="en-US" sz="2000" dirty="0"/>
              <a:t>Previous or current close working relationship</a:t>
            </a:r>
          </a:p>
        </p:txBody>
      </p:sp>
      <p:sp>
        <p:nvSpPr>
          <p:cNvPr id="4" name="Footer Placeholder 3">
            <a:extLst>
              <a:ext uri="{FF2B5EF4-FFF2-40B4-BE49-F238E27FC236}">
                <a16:creationId xmlns:a16="http://schemas.microsoft.com/office/drawing/2014/main" id="{43BF4E6D-29B3-4D84-8DB6-7804A45B4194}"/>
              </a:ext>
            </a:extLst>
          </p:cNvPr>
          <p:cNvSpPr>
            <a:spLocks noGrp="1"/>
          </p:cNvSpPr>
          <p:nvPr>
            <p:ph type="ftr" sz="quarter" idx="11"/>
          </p:nvPr>
        </p:nvSpPr>
        <p:spPr/>
        <p:txBody>
          <a:bodyPr/>
          <a:lstStyle/>
          <a:p>
            <a:r>
              <a:rPr lang="en-US"/>
              <a:t>Subject: Professional Practices                                               Prepared by: Aqsa Fahim</a:t>
            </a:r>
          </a:p>
        </p:txBody>
      </p:sp>
      <p:sp>
        <p:nvSpPr>
          <p:cNvPr id="5" name="Slide Number Placeholder 4">
            <a:extLst>
              <a:ext uri="{FF2B5EF4-FFF2-40B4-BE49-F238E27FC236}">
                <a16:creationId xmlns:a16="http://schemas.microsoft.com/office/drawing/2014/main" id="{890D84E8-1801-42D1-A8B8-722464AB9BB2}"/>
              </a:ext>
            </a:extLst>
          </p:cNvPr>
          <p:cNvSpPr>
            <a:spLocks noGrp="1"/>
          </p:cNvSpPr>
          <p:nvPr>
            <p:ph type="sldNum" sz="quarter" idx="12"/>
          </p:nvPr>
        </p:nvSpPr>
        <p:spPr/>
        <p:txBody>
          <a:bodyPr/>
          <a:lstStyle/>
          <a:p>
            <a:fld id="{A43274E9-61A2-45DA-A7C2-75BC9BE50692}" type="slidenum">
              <a:rPr lang="en-US" smtClean="0"/>
              <a:t>10</a:t>
            </a:fld>
            <a:endParaRPr lang="en-US"/>
          </a:p>
        </p:txBody>
      </p:sp>
      <p:sp>
        <p:nvSpPr>
          <p:cNvPr id="6" name="Date Placeholder 5">
            <a:extLst>
              <a:ext uri="{FF2B5EF4-FFF2-40B4-BE49-F238E27FC236}">
                <a16:creationId xmlns:a16="http://schemas.microsoft.com/office/drawing/2014/main" id="{94621173-5FD8-48E2-81A8-1D12BD443319}"/>
              </a:ext>
            </a:extLst>
          </p:cNvPr>
          <p:cNvSpPr>
            <a:spLocks noGrp="1"/>
          </p:cNvSpPr>
          <p:nvPr>
            <p:ph type="dt" sz="half" idx="10"/>
          </p:nvPr>
        </p:nvSpPr>
        <p:spPr/>
        <p:txBody>
          <a:bodyPr/>
          <a:lstStyle/>
          <a:p>
            <a:fld id="{76307C31-ABBE-4567-ABD5-ACB1E7EE4847}" type="datetime2">
              <a:rPr lang="en-US" smtClean="0"/>
              <a:t>Wednesday, January 22, 2020</a:t>
            </a:fld>
            <a:endParaRPr lang="en-US"/>
          </a:p>
        </p:txBody>
      </p:sp>
    </p:spTree>
    <p:extLst>
      <p:ext uri="{BB962C8B-B14F-4D97-AF65-F5344CB8AC3E}">
        <p14:creationId xmlns:p14="http://schemas.microsoft.com/office/powerpoint/2010/main" val="16323367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BDF917-7459-4837-B94A-7BC6C1063C33}"/>
              </a:ext>
            </a:extLst>
          </p:cNvPr>
          <p:cNvSpPr>
            <a:spLocks noGrp="1"/>
          </p:cNvSpPr>
          <p:nvPr>
            <p:ph type="title"/>
          </p:nvPr>
        </p:nvSpPr>
        <p:spPr/>
        <p:txBody>
          <a:bodyPr/>
          <a:lstStyle/>
          <a:p>
            <a:r>
              <a:rPr lang="en-US" dirty="0"/>
              <a:t>Examples where conflicts of interest</a:t>
            </a:r>
          </a:p>
        </p:txBody>
      </p:sp>
      <p:sp>
        <p:nvSpPr>
          <p:cNvPr id="3" name="Content Placeholder 2">
            <a:extLst>
              <a:ext uri="{FF2B5EF4-FFF2-40B4-BE49-F238E27FC236}">
                <a16:creationId xmlns:a16="http://schemas.microsoft.com/office/drawing/2014/main" id="{49B9FEF7-5CE8-49C5-A576-FE232D5F5EA1}"/>
              </a:ext>
            </a:extLst>
          </p:cNvPr>
          <p:cNvSpPr>
            <a:spLocks noGrp="1"/>
          </p:cNvSpPr>
          <p:nvPr>
            <p:ph idx="1"/>
          </p:nvPr>
        </p:nvSpPr>
        <p:spPr/>
        <p:txBody>
          <a:bodyPr/>
          <a:lstStyle/>
          <a:p>
            <a:r>
              <a:rPr lang="en-US" dirty="0"/>
              <a:t>Offer of money, goods, or services in the nature of a bribe, kickback, or secret commission</a:t>
            </a:r>
          </a:p>
          <a:p>
            <a:pPr marL="0" indent="0">
              <a:buNone/>
            </a:pPr>
            <a:endParaRPr lang="en-US" dirty="0"/>
          </a:p>
          <a:p>
            <a:r>
              <a:rPr lang="en-US" dirty="0"/>
              <a:t>Acceptance of gifts</a:t>
            </a:r>
          </a:p>
          <a:p>
            <a:pPr marL="0" indent="0">
              <a:buNone/>
            </a:pPr>
            <a:endParaRPr lang="en-US" dirty="0"/>
          </a:p>
          <a:p>
            <a:r>
              <a:rPr lang="en-US" dirty="0"/>
              <a:t>Desire to be hired</a:t>
            </a:r>
          </a:p>
          <a:p>
            <a:pPr marL="0" indent="0">
              <a:buNone/>
            </a:pPr>
            <a:endParaRPr lang="en-US" dirty="0"/>
          </a:p>
          <a:p>
            <a:r>
              <a:rPr lang="en-US" dirty="0"/>
              <a:t>Close friendship or family tie</a:t>
            </a:r>
          </a:p>
          <a:p>
            <a:pPr marL="0" indent="0">
              <a:buNone/>
            </a:pPr>
            <a:endParaRPr lang="en-US" dirty="0"/>
          </a:p>
        </p:txBody>
      </p:sp>
      <p:sp>
        <p:nvSpPr>
          <p:cNvPr id="4" name="Footer Placeholder 3">
            <a:extLst>
              <a:ext uri="{FF2B5EF4-FFF2-40B4-BE49-F238E27FC236}">
                <a16:creationId xmlns:a16="http://schemas.microsoft.com/office/drawing/2014/main" id="{986C7938-D3E4-4D5E-9B04-1FB5AE4C9B09}"/>
              </a:ext>
            </a:extLst>
          </p:cNvPr>
          <p:cNvSpPr>
            <a:spLocks noGrp="1"/>
          </p:cNvSpPr>
          <p:nvPr>
            <p:ph type="ftr" sz="quarter" idx="11"/>
          </p:nvPr>
        </p:nvSpPr>
        <p:spPr/>
        <p:txBody>
          <a:bodyPr/>
          <a:lstStyle/>
          <a:p>
            <a:r>
              <a:rPr lang="en-US"/>
              <a:t>Subject: Professional Practices                                               Prepared by: Aqsa Fahim</a:t>
            </a:r>
          </a:p>
        </p:txBody>
      </p:sp>
      <p:sp>
        <p:nvSpPr>
          <p:cNvPr id="5" name="Slide Number Placeholder 4">
            <a:extLst>
              <a:ext uri="{FF2B5EF4-FFF2-40B4-BE49-F238E27FC236}">
                <a16:creationId xmlns:a16="http://schemas.microsoft.com/office/drawing/2014/main" id="{31FBCB0A-F2B9-4AE4-922B-CEC1601FD61E}"/>
              </a:ext>
            </a:extLst>
          </p:cNvPr>
          <p:cNvSpPr>
            <a:spLocks noGrp="1"/>
          </p:cNvSpPr>
          <p:nvPr>
            <p:ph type="sldNum" sz="quarter" idx="12"/>
          </p:nvPr>
        </p:nvSpPr>
        <p:spPr/>
        <p:txBody>
          <a:bodyPr/>
          <a:lstStyle/>
          <a:p>
            <a:fld id="{A43274E9-61A2-45DA-A7C2-75BC9BE50692}" type="slidenum">
              <a:rPr lang="en-US" smtClean="0"/>
              <a:t>11</a:t>
            </a:fld>
            <a:endParaRPr lang="en-US"/>
          </a:p>
        </p:txBody>
      </p:sp>
      <p:sp>
        <p:nvSpPr>
          <p:cNvPr id="6" name="Date Placeholder 5">
            <a:extLst>
              <a:ext uri="{FF2B5EF4-FFF2-40B4-BE49-F238E27FC236}">
                <a16:creationId xmlns:a16="http://schemas.microsoft.com/office/drawing/2014/main" id="{55D5B36A-C396-47E7-9A2B-77466041E095}"/>
              </a:ext>
            </a:extLst>
          </p:cNvPr>
          <p:cNvSpPr>
            <a:spLocks noGrp="1"/>
          </p:cNvSpPr>
          <p:nvPr>
            <p:ph type="dt" sz="half" idx="10"/>
          </p:nvPr>
        </p:nvSpPr>
        <p:spPr/>
        <p:txBody>
          <a:bodyPr/>
          <a:lstStyle/>
          <a:p>
            <a:fld id="{424F3752-770A-422F-BD65-ADF9954DEA82}" type="datetime2">
              <a:rPr lang="en-US" smtClean="0"/>
              <a:t>Wednesday, January 22, 2020</a:t>
            </a:fld>
            <a:endParaRPr lang="en-US"/>
          </a:p>
        </p:txBody>
      </p:sp>
    </p:spTree>
    <p:extLst>
      <p:ext uri="{BB962C8B-B14F-4D97-AF65-F5344CB8AC3E}">
        <p14:creationId xmlns:p14="http://schemas.microsoft.com/office/powerpoint/2010/main" val="39065355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91000"/>
                <a:satMod val="164000"/>
                <a:lumMod val="74000"/>
              </a:schemeClr>
              <a:schemeClr val="bg2">
                <a:hueMod val="124000"/>
                <a:satMod val="140000"/>
                <a:lumMod val="142000"/>
              </a:schemeClr>
            </a:duotone>
            <a:extLst/>
          </a:blip>
          <a:stretch/>
        </a:blip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01109B5D-BC35-4376-98A2-F53B03E4E1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12" name="Freeform 5">
            <a:extLst>
              <a:ext uri="{FF2B5EF4-FFF2-40B4-BE49-F238E27FC236}">
                <a16:creationId xmlns:a16="http://schemas.microsoft.com/office/drawing/2014/main" id="{94D90C11-98A3-40E3-B04C-A3025D6458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0"/>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tx1"/>
          </a:solidFill>
          <a:ln>
            <a:noFill/>
          </a:ln>
        </p:spPr>
      </p:sp>
      <p:sp>
        <p:nvSpPr>
          <p:cNvPr id="2" name="Title 1">
            <a:extLst>
              <a:ext uri="{FF2B5EF4-FFF2-40B4-BE49-F238E27FC236}">
                <a16:creationId xmlns:a16="http://schemas.microsoft.com/office/drawing/2014/main" id="{2894E6FE-B245-4ABB-8F2D-2D095FC1F7AC}"/>
              </a:ext>
            </a:extLst>
          </p:cNvPr>
          <p:cNvSpPr>
            <a:spLocks noGrp="1"/>
          </p:cNvSpPr>
          <p:nvPr>
            <p:ph type="title"/>
          </p:nvPr>
        </p:nvSpPr>
        <p:spPr>
          <a:xfrm>
            <a:off x="900520" y="1083212"/>
            <a:ext cx="9270422" cy="4391640"/>
          </a:xfrm>
        </p:spPr>
        <p:txBody>
          <a:bodyPr anchor="t">
            <a:normAutofit/>
          </a:bodyPr>
          <a:lstStyle/>
          <a:p>
            <a:pPr algn="ctr"/>
            <a:br>
              <a:rPr lang="en-US" sz="2800" b="1" dirty="0">
                <a:solidFill>
                  <a:schemeClr val="tx1"/>
                </a:solidFill>
              </a:rPr>
            </a:br>
            <a:br>
              <a:rPr lang="en-US" sz="2800" b="1" dirty="0">
                <a:solidFill>
                  <a:schemeClr val="tx1"/>
                </a:solidFill>
              </a:rPr>
            </a:br>
            <a:br>
              <a:rPr lang="en-US" sz="2800" b="1" dirty="0">
                <a:solidFill>
                  <a:schemeClr val="tx1"/>
                </a:solidFill>
              </a:rPr>
            </a:br>
            <a:br>
              <a:rPr lang="en-US" sz="2800" b="1" dirty="0">
                <a:solidFill>
                  <a:schemeClr val="tx1"/>
                </a:solidFill>
              </a:rPr>
            </a:br>
            <a:r>
              <a:rPr lang="en-US" sz="2800" b="1" dirty="0">
                <a:solidFill>
                  <a:schemeClr val="tx1"/>
                </a:solidFill>
              </a:rPr>
              <a:t>Legal and Regulatory Issues</a:t>
            </a:r>
            <a:br>
              <a:rPr lang="en-US" sz="2800" dirty="0">
                <a:solidFill>
                  <a:schemeClr val="tx1"/>
                </a:solidFill>
              </a:rPr>
            </a:br>
            <a:endParaRPr lang="en-US" sz="2800" dirty="0">
              <a:solidFill>
                <a:schemeClr val="tx1"/>
              </a:solidFill>
            </a:endParaRPr>
          </a:p>
        </p:txBody>
      </p:sp>
      <p:sp>
        <p:nvSpPr>
          <p:cNvPr id="14" name="Rectangle 13">
            <a:extLst>
              <a:ext uri="{FF2B5EF4-FFF2-40B4-BE49-F238E27FC236}">
                <a16:creationId xmlns:a16="http://schemas.microsoft.com/office/drawing/2014/main" id="{A3B28FB1-97C9-4A9E-A45B-356508C2C3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5" name="Slide Number Placeholder 4">
            <a:extLst>
              <a:ext uri="{FF2B5EF4-FFF2-40B4-BE49-F238E27FC236}">
                <a16:creationId xmlns:a16="http://schemas.microsoft.com/office/drawing/2014/main" id="{F789F077-858B-4BE3-ADCB-3E690149A7C1}"/>
              </a:ext>
            </a:extLst>
          </p:cNvPr>
          <p:cNvSpPr>
            <a:spLocks noGrp="1"/>
          </p:cNvSpPr>
          <p:nvPr>
            <p:ph type="sldNum" sz="quarter" idx="12"/>
          </p:nvPr>
        </p:nvSpPr>
        <p:spPr>
          <a:xfrm>
            <a:off x="10352540" y="295729"/>
            <a:ext cx="838199" cy="767687"/>
          </a:xfrm>
        </p:spPr>
        <p:txBody>
          <a:bodyPr>
            <a:normAutofit/>
          </a:bodyPr>
          <a:lstStyle/>
          <a:p>
            <a:pPr>
              <a:spcAft>
                <a:spcPts val="600"/>
              </a:spcAft>
            </a:pPr>
            <a:fld id="{A43274E9-61A2-45DA-A7C2-75BC9BE50692}" type="slidenum">
              <a:rPr lang="en-US">
                <a:solidFill>
                  <a:srgbClr val="FFFFFF"/>
                </a:solidFill>
              </a:rPr>
              <a:pPr>
                <a:spcAft>
                  <a:spcPts val="600"/>
                </a:spcAft>
              </a:pPr>
              <a:t>12</a:t>
            </a:fld>
            <a:endParaRPr lang="en-US">
              <a:solidFill>
                <a:srgbClr val="FFFFFF"/>
              </a:solidFill>
            </a:endParaRPr>
          </a:p>
        </p:txBody>
      </p:sp>
      <p:sp>
        <p:nvSpPr>
          <p:cNvPr id="3" name="Content Placeholder 2">
            <a:extLst>
              <a:ext uri="{FF2B5EF4-FFF2-40B4-BE49-F238E27FC236}">
                <a16:creationId xmlns:a16="http://schemas.microsoft.com/office/drawing/2014/main" id="{AF4730D7-37E6-4448-82BD-EAEDA00BF06B}"/>
              </a:ext>
            </a:extLst>
          </p:cNvPr>
          <p:cNvSpPr>
            <a:spLocks noGrp="1"/>
          </p:cNvSpPr>
          <p:nvPr>
            <p:ph idx="1"/>
          </p:nvPr>
        </p:nvSpPr>
        <p:spPr>
          <a:xfrm>
            <a:off x="3750393" y="1449324"/>
            <a:ext cx="6230220" cy="4391640"/>
          </a:xfrm>
        </p:spPr>
        <p:txBody>
          <a:bodyPr>
            <a:normAutofit/>
          </a:bodyPr>
          <a:lstStyle/>
          <a:p>
            <a:pPr marL="0" indent="0">
              <a:buNone/>
            </a:pPr>
            <a:endParaRPr lang="en-US">
              <a:solidFill>
                <a:schemeClr val="tx1"/>
              </a:solidFill>
            </a:endParaRPr>
          </a:p>
          <a:p>
            <a:pPr marL="0" indent="0">
              <a:buNone/>
            </a:pPr>
            <a:endParaRPr lang="en-US">
              <a:solidFill>
                <a:schemeClr val="tx1"/>
              </a:solidFill>
            </a:endParaRPr>
          </a:p>
          <a:p>
            <a:pPr marL="0" indent="0">
              <a:buNone/>
            </a:pPr>
            <a:endParaRPr lang="en-US">
              <a:solidFill>
                <a:schemeClr val="tx1"/>
              </a:solidFill>
            </a:endParaRPr>
          </a:p>
        </p:txBody>
      </p:sp>
      <p:sp>
        <p:nvSpPr>
          <p:cNvPr id="4" name="Footer Placeholder 3">
            <a:extLst>
              <a:ext uri="{FF2B5EF4-FFF2-40B4-BE49-F238E27FC236}">
                <a16:creationId xmlns:a16="http://schemas.microsoft.com/office/drawing/2014/main" id="{6C3CDF17-7B99-419A-9F7C-746D50FB4908}"/>
              </a:ext>
            </a:extLst>
          </p:cNvPr>
          <p:cNvSpPr>
            <a:spLocks noGrp="1"/>
          </p:cNvSpPr>
          <p:nvPr>
            <p:ph type="ftr" sz="quarter" idx="11"/>
          </p:nvPr>
        </p:nvSpPr>
        <p:spPr>
          <a:xfrm rot="5400000">
            <a:off x="8951976" y="3227832"/>
            <a:ext cx="3859795" cy="304801"/>
          </a:xfrm>
        </p:spPr>
        <p:txBody>
          <a:bodyPr>
            <a:normAutofit/>
          </a:bodyPr>
          <a:lstStyle/>
          <a:p>
            <a:pPr>
              <a:lnSpc>
                <a:spcPct val="90000"/>
              </a:lnSpc>
              <a:spcAft>
                <a:spcPts val="600"/>
              </a:spcAft>
            </a:pPr>
            <a:r>
              <a:rPr lang="en-US" sz="700">
                <a:solidFill>
                  <a:schemeClr val="tx1"/>
                </a:solidFill>
              </a:rPr>
              <a:t>Subject: Professional Practices                                               Prepared by: Aqsa Fahim</a:t>
            </a:r>
          </a:p>
        </p:txBody>
      </p:sp>
      <p:sp>
        <p:nvSpPr>
          <p:cNvPr id="6" name="Date Placeholder 5">
            <a:extLst>
              <a:ext uri="{FF2B5EF4-FFF2-40B4-BE49-F238E27FC236}">
                <a16:creationId xmlns:a16="http://schemas.microsoft.com/office/drawing/2014/main" id="{F37C3145-B346-461C-9166-577E1A5BFAB5}"/>
              </a:ext>
            </a:extLst>
          </p:cNvPr>
          <p:cNvSpPr>
            <a:spLocks noGrp="1"/>
          </p:cNvSpPr>
          <p:nvPr>
            <p:ph type="dt" sz="half" idx="10"/>
          </p:nvPr>
        </p:nvSpPr>
        <p:spPr/>
        <p:txBody>
          <a:bodyPr/>
          <a:lstStyle/>
          <a:p>
            <a:fld id="{16597F05-6283-4DD2-8662-4ACBCFF278C5}" type="datetime2">
              <a:rPr lang="en-US" smtClean="0"/>
              <a:t>Wednesday, January 22, 2020</a:t>
            </a:fld>
            <a:endParaRPr lang="en-US"/>
          </a:p>
        </p:txBody>
      </p:sp>
    </p:spTree>
    <p:extLst>
      <p:ext uri="{BB962C8B-B14F-4D97-AF65-F5344CB8AC3E}">
        <p14:creationId xmlns:p14="http://schemas.microsoft.com/office/powerpoint/2010/main" val="869278253"/>
      </p:ext>
    </p:extLst>
  </p:cSld>
  <p:clrMapOvr>
    <a:overrideClrMapping bg1="dk1" tx1="lt1" bg2="dk2" tx2="lt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08BCF048-8940-4354-B9EC-5AD74E283CE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p:grpSpPr>
        <p:sp>
          <p:nvSpPr>
            <p:cNvPr id="13" name="Rectangle 12">
              <a:extLst>
                <a:ext uri="{FF2B5EF4-FFF2-40B4-BE49-F238E27FC236}">
                  <a16:creationId xmlns:a16="http://schemas.microsoft.com/office/drawing/2014/main" id="{D024C14A-78BD-44B0-82BE-6A0D0A2706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a:extLst>
                <a:ext uri="{FF2B5EF4-FFF2-40B4-BE49-F238E27FC236}">
                  <a16:creationId xmlns:a16="http://schemas.microsoft.com/office/drawing/2014/main" id="{809F3D29-EDB1-4F1C-A0E0-36F28CE171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a:extLst>
                <a:ext uri="{FF2B5EF4-FFF2-40B4-BE49-F238E27FC236}">
                  <a16:creationId xmlns:a16="http://schemas.microsoft.com/office/drawing/2014/main" id="{5282F4AB-C7B8-4A86-9927-AA106AA27B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Rectangle 15">
              <a:extLst>
                <a:ext uri="{FF2B5EF4-FFF2-40B4-BE49-F238E27FC236}">
                  <a16:creationId xmlns:a16="http://schemas.microsoft.com/office/drawing/2014/main" id="{60B26874-5AFA-4D1E-94A9-53AF9790D7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a:extLst>
                <a:ext uri="{FF2B5EF4-FFF2-40B4-BE49-F238E27FC236}">
                  <a16:creationId xmlns:a16="http://schemas.microsoft.com/office/drawing/2014/main" id="{A1DA6C95-40F8-4305-89F6-17F6167C0B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8" name="Freeform 5">
              <a:extLst>
                <a:ext uri="{FF2B5EF4-FFF2-40B4-BE49-F238E27FC236}">
                  <a16:creationId xmlns:a16="http://schemas.microsoft.com/office/drawing/2014/main" id="{A2FA2D29-AEEE-4FFA-B233-94FBE84C9B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9" name="Freeform 5">
              <a:extLst>
                <a:ext uri="{FF2B5EF4-FFF2-40B4-BE49-F238E27FC236}">
                  <a16:creationId xmlns:a16="http://schemas.microsoft.com/office/drawing/2014/main" id="{6DA5143E-FA8E-4EC1-99F7-35AE5AD4E37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a:extLst>
              <a:ext uri="{FF2B5EF4-FFF2-40B4-BE49-F238E27FC236}">
                <a16:creationId xmlns:a16="http://schemas.microsoft.com/office/drawing/2014/main" id="{4EF32DD4-0481-434C-A9C5-D961EBBCDA8A}"/>
              </a:ext>
            </a:extLst>
          </p:cNvPr>
          <p:cNvSpPr>
            <a:spLocks noGrp="1"/>
          </p:cNvSpPr>
          <p:nvPr>
            <p:ph type="title"/>
          </p:nvPr>
        </p:nvSpPr>
        <p:spPr>
          <a:xfrm>
            <a:off x="1154955" y="973667"/>
            <a:ext cx="2942210" cy="4833745"/>
          </a:xfrm>
        </p:spPr>
        <p:txBody>
          <a:bodyPr>
            <a:normAutofit/>
          </a:bodyPr>
          <a:lstStyle/>
          <a:p>
            <a:r>
              <a:rPr lang="en-US" b="1">
                <a:solidFill>
                  <a:srgbClr val="EBEBEB"/>
                </a:solidFill>
              </a:rPr>
              <a:t>Legal and Regulatory Issues</a:t>
            </a:r>
            <a:br>
              <a:rPr lang="en-US">
                <a:solidFill>
                  <a:srgbClr val="EBEBEB"/>
                </a:solidFill>
              </a:rPr>
            </a:br>
            <a:endParaRPr lang="en-US">
              <a:solidFill>
                <a:srgbClr val="EBEBEB"/>
              </a:solidFill>
            </a:endParaRPr>
          </a:p>
        </p:txBody>
      </p:sp>
      <p:sp>
        <p:nvSpPr>
          <p:cNvPr id="21" name="Rectangle 20">
            <a:extLst>
              <a:ext uri="{FF2B5EF4-FFF2-40B4-BE49-F238E27FC236}">
                <a16:creationId xmlns:a16="http://schemas.microsoft.com/office/drawing/2014/main" id="{CC28BCC9-4093-4FD5-83EB-7EC297F513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5" name="Slide Number Placeholder 4">
            <a:extLst>
              <a:ext uri="{FF2B5EF4-FFF2-40B4-BE49-F238E27FC236}">
                <a16:creationId xmlns:a16="http://schemas.microsoft.com/office/drawing/2014/main" id="{B7C83067-F7D4-48C8-A7D6-B871675BA1B2}"/>
              </a:ext>
            </a:extLst>
          </p:cNvPr>
          <p:cNvSpPr>
            <a:spLocks noGrp="1"/>
          </p:cNvSpPr>
          <p:nvPr>
            <p:ph type="sldNum" sz="quarter" idx="12"/>
          </p:nvPr>
        </p:nvSpPr>
        <p:spPr>
          <a:xfrm>
            <a:off x="10352540" y="295729"/>
            <a:ext cx="838199" cy="767687"/>
          </a:xfrm>
        </p:spPr>
        <p:txBody>
          <a:bodyPr>
            <a:normAutofit/>
          </a:bodyPr>
          <a:lstStyle/>
          <a:p>
            <a:pPr>
              <a:spcAft>
                <a:spcPts val="600"/>
              </a:spcAft>
            </a:pPr>
            <a:fld id="{A43274E9-61A2-45DA-A7C2-75BC9BE50692}" type="slidenum">
              <a:rPr lang="en-US">
                <a:solidFill>
                  <a:srgbClr val="FFFFFF"/>
                </a:solidFill>
              </a:rPr>
              <a:pPr>
                <a:spcAft>
                  <a:spcPts val="600"/>
                </a:spcAft>
              </a:pPr>
              <a:t>13</a:t>
            </a:fld>
            <a:endParaRPr lang="en-US">
              <a:solidFill>
                <a:srgbClr val="FFFFFF"/>
              </a:solidFill>
            </a:endParaRPr>
          </a:p>
        </p:txBody>
      </p:sp>
      <p:sp>
        <p:nvSpPr>
          <p:cNvPr id="4" name="Footer Placeholder 3">
            <a:extLst>
              <a:ext uri="{FF2B5EF4-FFF2-40B4-BE49-F238E27FC236}">
                <a16:creationId xmlns:a16="http://schemas.microsoft.com/office/drawing/2014/main" id="{7EE39E56-D0A9-49ED-AB9C-56846D7BF833}"/>
              </a:ext>
            </a:extLst>
          </p:cNvPr>
          <p:cNvSpPr>
            <a:spLocks noGrp="1"/>
          </p:cNvSpPr>
          <p:nvPr>
            <p:ph type="ftr" sz="quarter" idx="11"/>
          </p:nvPr>
        </p:nvSpPr>
        <p:spPr>
          <a:xfrm>
            <a:off x="561110" y="6391838"/>
            <a:ext cx="3859795" cy="304801"/>
          </a:xfrm>
        </p:spPr>
        <p:txBody>
          <a:bodyPr>
            <a:normAutofit/>
          </a:bodyPr>
          <a:lstStyle/>
          <a:p>
            <a:pPr>
              <a:lnSpc>
                <a:spcPct val="90000"/>
              </a:lnSpc>
              <a:spcAft>
                <a:spcPts val="600"/>
              </a:spcAft>
            </a:pPr>
            <a:r>
              <a:rPr lang="en-US" sz="700"/>
              <a:t>Subject: Professional Practices                                               Prepared by: Aqsa Fahim</a:t>
            </a:r>
          </a:p>
        </p:txBody>
      </p:sp>
      <p:graphicFrame>
        <p:nvGraphicFramePr>
          <p:cNvPr id="7" name="Content Placeholder 2">
            <a:extLst>
              <a:ext uri="{FF2B5EF4-FFF2-40B4-BE49-F238E27FC236}">
                <a16:creationId xmlns:a16="http://schemas.microsoft.com/office/drawing/2014/main" id="{7E311F6D-76FE-4BC6-A23E-8668907067DA}"/>
              </a:ext>
            </a:extLst>
          </p:cNvPr>
          <p:cNvGraphicFramePr>
            <a:graphicFrameLocks noGrp="1"/>
          </p:cNvGraphicFramePr>
          <p:nvPr>
            <p:ph idx="1"/>
            <p:extLst>
              <p:ext uri="{D42A27DB-BD31-4B8C-83A1-F6EECF244321}">
                <p14:modId xmlns:p14="http://schemas.microsoft.com/office/powerpoint/2010/main" val="1187703662"/>
              </p:ext>
            </p:extLst>
          </p:nvPr>
        </p:nvGraphicFramePr>
        <p:xfrm>
          <a:off x="5194300" y="808038"/>
          <a:ext cx="6391275" cy="524668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Date Placeholder 2">
            <a:extLst>
              <a:ext uri="{FF2B5EF4-FFF2-40B4-BE49-F238E27FC236}">
                <a16:creationId xmlns:a16="http://schemas.microsoft.com/office/drawing/2014/main" id="{B1FC2297-F136-4B41-8206-ACFFE2B6C197}"/>
              </a:ext>
            </a:extLst>
          </p:cNvPr>
          <p:cNvSpPr>
            <a:spLocks noGrp="1"/>
          </p:cNvSpPr>
          <p:nvPr>
            <p:ph type="dt" sz="half" idx="10"/>
          </p:nvPr>
        </p:nvSpPr>
        <p:spPr/>
        <p:txBody>
          <a:bodyPr/>
          <a:lstStyle/>
          <a:p>
            <a:fld id="{3010B242-523A-4C9F-885D-E3FDE6B1C097}" type="datetime2">
              <a:rPr lang="en-US" smtClean="0"/>
              <a:t>Wednesday, January 22, 2020</a:t>
            </a:fld>
            <a:endParaRPr lang="en-US"/>
          </a:p>
        </p:txBody>
      </p:sp>
    </p:spTree>
    <p:extLst>
      <p:ext uri="{BB962C8B-B14F-4D97-AF65-F5344CB8AC3E}">
        <p14:creationId xmlns:p14="http://schemas.microsoft.com/office/powerpoint/2010/main" val="9525494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F70C2B8F-6B1B-46D5-86E6-40F36C695F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14" name="Freeform 5">
            <a:extLst>
              <a:ext uri="{FF2B5EF4-FFF2-40B4-BE49-F238E27FC236}">
                <a16:creationId xmlns:a16="http://schemas.microsoft.com/office/drawing/2014/main" id="{DB521824-592C-476A-AB0A-CA0C6D1F34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tx1">
              <a:alpha val="20000"/>
            </a:schemeClr>
          </a:solidFill>
          <a:ln>
            <a:noFill/>
          </a:ln>
        </p:spPr>
      </p:sp>
      <p:sp>
        <p:nvSpPr>
          <p:cNvPr id="16" name="Freeform: Shape 15">
            <a:extLst>
              <a:ext uri="{FF2B5EF4-FFF2-40B4-BE49-F238E27FC236}">
                <a16:creationId xmlns:a16="http://schemas.microsoft.com/office/drawing/2014/main" id="{A2749EFA-8EE4-4EB8-9424-8E593B9320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950898" y="638067"/>
            <a:ext cx="6053670" cy="5581866"/>
          </a:xfrm>
          <a:custGeom>
            <a:avLst/>
            <a:gdLst>
              <a:gd name="connsiteX0" fmla="*/ 6053670 w 6053670"/>
              <a:gd name="connsiteY0" fmla="*/ 1098 h 5581866"/>
              <a:gd name="connsiteX1" fmla="*/ 6053670 w 6053670"/>
              <a:gd name="connsiteY1" fmla="*/ 514028 h 5581866"/>
              <a:gd name="connsiteX2" fmla="*/ 6053670 w 6053670"/>
              <a:gd name="connsiteY2" fmla="*/ 1254558 h 5581866"/>
              <a:gd name="connsiteX3" fmla="*/ 6053670 w 6053670"/>
              <a:gd name="connsiteY3" fmla="*/ 5581866 h 5581866"/>
              <a:gd name="connsiteX4" fmla="*/ 0 w 6053670"/>
              <a:gd name="connsiteY4" fmla="*/ 5581866 h 5581866"/>
              <a:gd name="connsiteX5" fmla="*/ 0 w 6053670"/>
              <a:gd name="connsiteY5" fmla="*/ 1249853 h 5581866"/>
              <a:gd name="connsiteX6" fmla="*/ 0 w 6053670"/>
              <a:gd name="connsiteY6" fmla="*/ 514028 h 5581866"/>
              <a:gd name="connsiteX7" fmla="*/ 0 w 6053670"/>
              <a:gd name="connsiteY7" fmla="*/ 0 h 5581866"/>
              <a:gd name="connsiteX8" fmla="*/ 35717 w 6053670"/>
              <a:gd name="connsiteY8" fmla="*/ 5488 h 5581866"/>
              <a:gd name="connsiteX9" fmla="*/ 140445 w 6053670"/>
              <a:gd name="connsiteY9" fmla="*/ 21641 h 5581866"/>
              <a:gd name="connsiteX10" fmla="*/ 216722 w 6053670"/>
              <a:gd name="connsiteY10" fmla="*/ 32932 h 5581866"/>
              <a:gd name="connsiteX11" fmla="*/ 307527 w 6053670"/>
              <a:gd name="connsiteY11" fmla="*/ 44850 h 5581866"/>
              <a:gd name="connsiteX12" fmla="*/ 415282 w 6053670"/>
              <a:gd name="connsiteY12" fmla="*/ 59121 h 5581866"/>
              <a:gd name="connsiteX13" fmla="*/ 534539 w 6053670"/>
              <a:gd name="connsiteY13" fmla="*/ 74175 h 5581866"/>
              <a:gd name="connsiteX14" fmla="*/ 668931 w 6053670"/>
              <a:gd name="connsiteY14" fmla="*/ 90014 h 5581866"/>
              <a:gd name="connsiteX15" fmla="*/ 815430 w 6053670"/>
              <a:gd name="connsiteY15" fmla="*/ 106794 h 5581866"/>
              <a:gd name="connsiteX16" fmla="*/ 974641 w 6053670"/>
              <a:gd name="connsiteY16" fmla="*/ 123574 h 5581866"/>
              <a:gd name="connsiteX17" fmla="*/ 1144144 w 6053670"/>
              <a:gd name="connsiteY17" fmla="*/ 140667 h 5581866"/>
              <a:gd name="connsiteX18" fmla="*/ 1326965 w 6053670"/>
              <a:gd name="connsiteY18" fmla="*/ 156506 h 5581866"/>
              <a:gd name="connsiteX19" fmla="*/ 1518261 w 6053670"/>
              <a:gd name="connsiteY19" fmla="*/ 171717 h 5581866"/>
              <a:gd name="connsiteX20" fmla="*/ 1720453 w 6053670"/>
              <a:gd name="connsiteY20" fmla="*/ 185518 h 5581866"/>
              <a:gd name="connsiteX21" fmla="*/ 1931121 w 6053670"/>
              <a:gd name="connsiteY21" fmla="*/ 198690 h 5581866"/>
              <a:gd name="connsiteX22" fmla="*/ 2150869 w 6053670"/>
              <a:gd name="connsiteY22" fmla="*/ 211079 h 5581866"/>
              <a:gd name="connsiteX23" fmla="*/ 2263467 w 6053670"/>
              <a:gd name="connsiteY23" fmla="*/ 215470 h 5581866"/>
              <a:gd name="connsiteX24" fmla="*/ 2378487 w 6053670"/>
              <a:gd name="connsiteY24" fmla="*/ 220332 h 5581866"/>
              <a:gd name="connsiteX25" fmla="*/ 2495323 w 6053670"/>
              <a:gd name="connsiteY25" fmla="*/ 224879 h 5581866"/>
              <a:gd name="connsiteX26" fmla="*/ 2612764 w 6053670"/>
              <a:gd name="connsiteY26" fmla="*/ 227859 h 5581866"/>
              <a:gd name="connsiteX27" fmla="*/ 2732627 w 6053670"/>
              <a:gd name="connsiteY27" fmla="*/ 230525 h 5581866"/>
              <a:gd name="connsiteX28" fmla="*/ 2853700 w 6053670"/>
              <a:gd name="connsiteY28" fmla="*/ 233348 h 5581866"/>
              <a:gd name="connsiteX29" fmla="*/ 2977195 w 6053670"/>
              <a:gd name="connsiteY29" fmla="*/ 235229 h 5581866"/>
              <a:gd name="connsiteX30" fmla="*/ 3101900 w 6053670"/>
              <a:gd name="connsiteY30" fmla="*/ 235229 h 5581866"/>
              <a:gd name="connsiteX31" fmla="*/ 3227817 w 6053670"/>
              <a:gd name="connsiteY31" fmla="*/ 236170 h 5581866"/>
              <a:gd name="connsiteX32" fmla="*/ 3354944 w 6053670"/>
              <a:gd name="connsiteY32" fmla="*/ 235229 h 5581866"/>
              <a:gd name="connsiteX33" fmla="*/ 3483887 w 6053670"/>
              <a:gd name="connsiteY33" fmla="*/ 233348 h 5581866"/>
              <a:gd name="connsiteX34" fmla="*/ 3612830 w 6053670"/>
              <a:gd name="connsiteY34" fmla="*/ 231623 h 5581866"/>
              <a:gd name="connsiteX35" fmla="*/ 3743589 w 6053670"/>
              <a:gd name="connsiteY35" fmla="*/ 227859 h 5581866"/>
              <a:gd name="connsiteX36" fmla="*/ 3875559 w 6053670"/>
              <a:gd name="connsiteY36" fmla="*/ 223938 h 5581866"/>
              <a:gd name="connsiteX37" fmla="*/ 4007529 w 6053670"/>
              <a:gd name="connsiteY37" fmla="*/ 219391 h 5581866"/>
              <a:gd name="connsiteX38" fmla="*/ 4140710 w 6053670"/>
              <a:gd name="connsiteY38" fmla="*/ 212961 h 5581866"/>
              <a:gd name="connsiteX39" fmla="*/ 4275102 w 6053670"/>
              <a:gd name="connsiteY39" fmla="*/ 205277 h 5581866"/>
              <a:gd name="connsiteX40" fmla="*/ 4410098 w 6053670"/>
              <a:gd name="connsiteY40" fmla="*/ 197907 h 5581866"/>
              <a:gd name="connsiteX41" fmla="*/ 4545096 w 6053670"/>
              <a:gd name="connsiteY41" fmla="*/ 188498 h 5581866"/>
              <a:gd name="connsiteX42" fmla="*/ 4681909 w 6053670"/>
              <a:gd name="connsiteY42" fmla="*/ 177207 h 5581866"/>
              <a:gd name="connsiteX43" fmla="*/ 4816905 w 6053670"/>
              <a:gd name="connsiteY43" fmla="*/ 165916 h 5581866"/>
              <a:gd name="connsiteX44" fmla="*/ 4954323 w 6053670"/>
              <a:gd name="connsiteY44" fmla="*/ 152899 h 5581866"/>
              <a:gd name="connsiteX45" fmla="*/ 5092347 w 6053670"/>
              <a:gd name="connsiteY45" fmla="*/ 138629 h 5581866"/>
              <a:gd name="connsiteX46" fmla="*/ 5228555 w 6053670"/>
              <a:gd name="connsiteY46" fmla="*/ 123574 h 5581866"/>
              <a:gd name="connsiteX47" fmla="*/ 5366578 w 6053670"/>
              <a:gd name="connsiteY47" fmla="*/ 106010 h 5581866"/>
              <a:gd name="connsiteX48" fmla="*/ 5503997 w 6053670"/>
              <a:gd name="connsiteY48" fmla="*/ 87192 h 5581866"/>
              <a:gd name="connsiteX49" fmla="*/ 5642020 w 6053670"/>
              <a:gd name="connsiteY49" fmla="*/ 68530 h 5581866"/>
              <a:gd name="connsiteX50" fmla="*/ 5779438 w 6053670"/>
              <a:gd name="connsiteY50" fmla="*/ 46733 h 5581866"/>
              <a:gd name="connsiteX51" fmla="*/ 5916251 w 6053670"/>
              <a:gd name="connsiteY51" fmla="*/ 24464 h 5581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5581866">
                <a:moveTo>
                  <a:pt x="6053670" y="1098"/>
                </a:moveTo>
                <a:lnTo>
                  <a:pt x="6053670" y="514028"/>
                </a:lnTo>
                <a:lnTo>
                  <a:pt x="6053670" y="1254558"/>
                </a:lnTo>
                <a:lnTo>
                  <a:pt x="6053670" y="5581866"/>
                </a:lnTo>
                <a:lnTo>
                  <a:pt x="0" y="5581866"/>
                </a:lnTo>
                <a:lnTo>
                  <a:pt x="0" y="1249853"/>
                </a:lnTo>
                <a:lnTo>
                  <a:pt x="0" y="514028"/>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0" y="235229"/>
                </a:lnTo>
                <a:lnTo>
                  <a:pt x="3227817" y="236170"/>
                </a:lnTo>
                <a:lnTo>
                  <a:pt x="3354944" y="235229"/>
                </a:lnTo>
                <a:lnTo>
                  <a:pt x="3483887" y="233348"/>
                </a:lnTo>
                <a:lnTo>
                  <a:pt x="3612830" y="231623"/>
                </a:lnTo>
                <a:lnTo>
                  <a:pt x="3743589" y="227859"/>
                </a:lnTo>
                <a:lnTo>
                  <a:pt x="3875559" y="223938"/>
                </a:lnTo>
                <a:lnTo>
                  <a:pt x="4007529"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tx1"/>
          </a:solidFill>
          <a:ln>
            <a:noFill/>
          </a:ln>
        </p:spPr>
      </p:sp>
      <p:sp>
        <p:nvSpPr>
          <p:cNvPr id="18" name="Freeform 5">
            <a:extLst>
              <a:ext uri="{FF2B5EF4-FFF2-40B4-BE49-F238E27FC236}">
                <a16:creationId xmlns:a16="http://schemas.microsoft.com/office/drawing/2014/main" id="{B5C860C9-D4F9-4350-80DA-0D1CD36C77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tx1"/>
          </a:solidFill>
          <a:ln>
            <a:noFill/>
          </a:ln>
        </p:spPr>
      </p:sp>
      <p:sp>
        <p:nvSpPr>
          <p:cNvPr id="2" name="Title 1">
            <a:extLst>
              <a:ext uri="{FF2B5EF4-FFF2-40B4-BE49-F238E27FC236}">
                <a16:creationId xmlns:a16="http://schemas.microsoft.com/office/drawing/2014/main" id="{056B13DD-9997-49B5-B067-D753C9DD8344}"/>
              </a:ext>
            </a:extLst>
          </p:cNvPr>
          <p:cNvSpPr>
            <a:spLocks noGrp="1"/>
          </p:cNvSpPr>
          <p:nvPr>
            <p:ph type="title"/>
          </p:nvPr>
        </p:nvSpPr>
        <p:spPr>
          <a:xfrm>
            <a:off x="639098" y="629265"/>
            <a:ext cx="5132438" cy="1622322"/>
          </a:xfrm>
        </p:spPr>
        <p:txBody>
          <a:bodyPr>
            <a:normAutofit/>
          </a:bodyPr>
          <a:lstStyle/>
          <a:p>
            <a:r>
              <a:rPr lang="en-US" b="1">
                <a:solidFill>
                  <a:srgbClr val="EBEBEB"/>
                </a:solidFill>
              </a:rPr>
              <a:t>Contracts</a:t>
            </a:r>
            <a:endParaRPr lang="en-US">
              <a:solidFill>
                <a:srgbClr val="EBEBEB"/>
              </a:solidFill>
            </a:endParaRPr>
          </a:p>
        </p:txBody>
      </p:sp>
      <p:pic>
        <p:nvPicPr>
          <p:cNvPr id="9" name="Graphic 8" descr="Commitments">
            <a:extLst>
              <a:ext uri="{FF2B5EF4-FFF2-40B4-BE49-F238E27FC236}">
                <a16:creationId xmlns:a16="http://schemas.microsoft.com/office/drawing/2014/main" id="{4375267D-2297-41D5-9AD8-AE4C6B819CD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714836" y="1023437"/>
            <a:ext cx="4828707" cy="4828707"/>
          </a:xfrm>
          <a:prstGeom prst="rect">
            <a:avLst/>
          </a:prstGeom>
        </p:spPr>
      </p:pic>
      <p:sp>
        <p:nvSpPr>
          <p:cNvPr id="20" name="Rectangle 19">
            <a:extLst>
              <a:ext uri="{FF2B5EF4-FFF2-40B4-BE49-F238E27FC236}">
                <a16:creationId xmlns:a16="http://schemas.microsoft.com/office/drawing/2014/main" id="{538A90C8-AE0E-4EBA-9AF8-EEDB206020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5" name="Slide Number Placeholder 4">
            <a:extLst>
              <a:ext uri="{FF2B5EF4-FFF2-40B4-BE49-F238E27FC236}">
                <a16:creationId xmlns:a16="http://schemas.microsoft.com/office/drawing/2014/main" id="{B5316A80-4FF9-4CA0-9D71-16EF5B30153A}"/>
              </a:ext>
            </a:extLst>
          </p:cNvPr>
          <p:cNvSpPr>
            <a:spLocks noGrp="1"/>
          </p:cNvSpPr>
          <p:nvPr>
            <p:ph type="sldNum" sz="quarter" idx="12"/>
          </p:nvPr>
        </p:nvSpPr>
        <p:spPr>
          <a:xfrm>
            <a:off x="10352540" y="295729"/>
            <a:ext cx="838199" cy="767687"/>
          </a:xfrm>
        </p:spPr>
        <p:txBody>
          <a:bodyPr>
            <a:normAutofit/>
          </a:bodyPr>
          <a:lstStyle/>
          <a:p>
            <a:pPr>
              <a:spcAft>
                <a:spcPts val="600"/>
              </a:spcAft>
            </a:pPr>
            <a:fld id="{A43274E9-61A2-45DA-A7C2-75BC9BE50692}" type="slidenum">
              <a:rPr lang="en-US">
                <a:solidFill>
                  <a:srgbClr val="FFFFFF"/>
                </a:solidFill>
              </a:rPr>
              <a:pPr>
                <a:spcAft>
                  <a:spcPts val="600"/>
                </a:spcAft>
              </a:pPr>
              <a:t>14</a:t>
            </a:fld>
            <a:endParaRPr lang="en-US">
              <a:solidFill>
                <a:srgbClr val="FFFFFF"/>
              </a:solidFill>
            </a:endParaRPr>
          </a:p>
        </p:txBody>
      </p:sp>
      <p:sp>
        <p:nvSpPr>
          <p:cNvPr id="3" name="Content Placeholder 2">
            <a:extLst>
              <a:ext uri="{FF2B5EF4-FFF2-40B4-BE49-F238E27FC236}">
                <a16:creationId xmlns:a16="http://schemas.microsoft.com/office/drawing/2014/main" id="{63ABF913-DDEF-4B3E-B91C-F29FDB42B848}"/>
              </a:ext>
            </a:extLst>
          </p:cNvPr>
          <p:cNvSpPr>
            <a:spLocks noGrp="1"/>
          </p:cNvSpPr>
          <p:nvPr>
            <p:ph idx="1"/>
          </p:nvPr>
        </p:nvSpPr>
        <p:spPr>
          <a:xfrm>
            <a:off x="639098" y="2418735"/>
            <a:ext cx="5132439" cy="3811742"/>
          </a:xfrm>
        </p:spPr>
        <p:txBody>
          <a:bodyPr anchor="ctr">
            <a:normAutofit/>
          </a:bodyPr>
          <a:lstStyle/>
          <a:p>
            <a:r>
              <a:rPr lang="en-US" b="1" i="1">
                <a:solidFill>
                  <a:srgbClr val="FFFFFF"/>
                </a:solidFill>
              </a:rPr>
              <a:t>Contracts </a:t>
            </a:r>
            <a:r>
              <a:rPr lang="en-US" b="1">
                <a:solidFill>
                  <a:srgbClr val="FFFFFF"/>
                </a:solidFill>
              </a:rPr>
              <a:t>are agreements that are legally binding.</a:t>
            </a:r>
          </a:p>
          <a:p>
            <a:endParaRPr lang="en-US">
              <a:solidFill>
                <a:srgbClr val="FFFFFF"/>
              </a:solidFill>
            </a:endParaRPr>
          </a:p>
          <a:p>
            <a:r>
              <a:rPr lang="en-US">
                <a:solidFill>
                  <a:srgbClr val="FFFFFF"/>
                </a:solidFill>
              </a:rPr>
              <a:t>When selecting the type of contract to be used, consideration should be given to minimizing the risks for both parties and to motivating the suppliers to perform optimally.</a:t>
            </a:r>
          </a:p>
        </p:txBody>
      </p:sp>
      <p:sp>
        <p:nvSpPr>
          <p:cNvPr id="4" name="Footer Placeholder 3">
            <a:extLst>
              <a:ext uri="{FF2B5EF4-FFF2-40B4-BE49-F238E27FC236}">
                <a16:creationId xmlns:a16="http://schemas.microsoft.com/office/drawing/2014/main" id="{92C4954C-65D2-4A03-B506-54B4C836555A}"/>
              </a:ext>
            </a:extLst>
          </p:cNvPr>
          <p:cNvSpPr>
            <a:spLocks noGrp="1"/>
          </p:cNvSpPr>
          <p:nvPr>
            <p:ph type="ftr" sz="quarter" idx="11"/>
          </p:nvPr>
        </p:nvSpPr>
        <p:spPr>
          <a:xfrm>
            <a:off x="561110" y="6391838"/>
            <a:ext cx="3859795" cy="304801"/>
          </a:xfrm>
        </p:spPr>
        <p:txBody>
          <a:bodyPr>
            <a:normAutofit/>
          </a:bodyPr>
          <a:lstStyle/>
          <a:p>
            <a:pPr>
              <a:lnSpc>
                <a:spcPct val="90000"/>
              </a:lnSpc>
              <a:spcAft>
                <a:spcPts val="600"/>
              </a:spcAft>
            </a:pPr>
            <a:r>
              <a:rPr lang="en-US" sz="700"/>
              <a:t>Subject: Professional Practices                                               Prepared by: Aqsa Fahim</a:t>
            </a:r>
          </a:p>
        </p:txBody>
      </p:sp>
      <p:sp>
        <p:nvSpPr>
          <p:cNvPr id="6" name="Date Placeholder 5">
            <a:extLst>
              <a:ext uri="{FF2B5EF4-FFF2-40B4-BE49-F238E27FC236}">
                <a16:creationId xmlns:a16="http://schemas.microsoft.com/office/drawing/2014/main" id="{6DDB4025-A50B-487C-9FBD-98A8034D760E}"/>
              </a:ext>
            </a:extLst>
          </p:cNvPr>
          <p:cNvSpPr>
            <a:spLocks noGrp="1"/>
          </p:cNvSpPr>
          <p:nvPr>
            <p:ph type="dt" sz="half" idx="10"/>
          </p:nvPr>
        </p:nvSpPr>
        <p:spPr/>
        <p:txBody>
          <a:bodyPr/>
          <a:lstStyle/>
          <a:p>
            <a:fld id="{7FBBD8A0-9448-459B-91E3-288266429090}" type="datetime2">
              <a:rPr lang="en-US" smtClean="0"/>
              <a:t>Wednesday, January 22, 2020</a:t>
            </a:fld>
            <a:endParaRPr lang="en-US"/>
          </a:p>
        </p:txBody>
      </p:sp>
    </p:spTree>
    <p:extLst>
      <p:ext uri="{BB962C8B-B14F-4D97-AF65-F5344CB8AC3E}">
        <p14:creationId xmlns:p14="http://schemas.microsoft.com/office/powerpoint/2010/main" val="2759015912"/>
      </p:ext>
    </p:extLst>
  </p:cSld>
  <p:clrMapOvr>
    <a:overrideClrMapping bg1="dk1" tx1="lt1" bg2="dk2" tx2="lt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BA981C-636D-406C-9FD4-CE0BCB0EA1EC}"/>
              </a:ext>
            </a:extLst>
          </p:cNvPr>
          <p:cNvSpPr>
            <a:spLocks noGrp="1"/>
          </p:cNvSpPr>
          <p:nvPr>
            <p:ph type="title"/>
          </p:nvPr>
        </p:nvSpPr>
        <p:spPr>
          <a:xfrm>
            <a:off x="1154954" y="973668"/>
            <a:ext cx="8761413" cy="706964"/>
          </a:xfrm>
        </p:spPr>
        <p:txBody>
          <a:bodyPr>
            <a:normAutofit/>
          </a:bodyPr>
          <a:lstStyle/>
          <a:p>
            <a:r>
              <a:rPr lang="en-US" b="1">
                <a:solidFill>
                  <a:srgbClr val="EBEBEB"/>
                </a:solidFill>
              </a:rPr>
              <a:t>Intellectual Property Rights</a:t>
            </a:r>
            <a:endParaRPr lang="en-US">
              <a:solidFill>
                <a:srgbClr val="EBEBEB"/>
              </a:solidFill>
            </a:endParaRPr>
          </a:p>
        </p:txBody>
      </p:sp>
      <p:sp>
        <p:nvSpPr>
          <p:cNvPr id="5" name="Slide Number Placeholder 4">
            <a:extLst>
              <a:ext uri="{FF2B5EF4-FFF2-40B4-BE49-F238E27FC236}">
                <a16:creationId xmlns:a16="http://schemas.microsoft.com/office/drawing/2014/main" id="{2A78FB85-08BB-4125-832F-464122976AB6}"/>
              </a:ext>
            </a:extLst>
          </p:cNvPr>
          <p:cNvSpPr>
            <a:spLocks noGrp="1"/>
          </p:cNvSpPr>
          <p:nvPr>
            <p:ph type="sldNum" sz="quarter" idx="12"/>
          </p:nvPr>
        </p:nvSpPr>
        <p:spPr>
          <a:xfrm>
            <a:off x="10352540" y="295729"/>
            <a:ext cx="838199" cy="767687"/>
          </a:xfrm>
        </p:spPr>
        <p:txBody>
          <a:bodyPr>
            <a:normAutofit/>
          </a:bodyPr>
          <a:lstStyle/>
          <a:p>
            <a:pPr>
              <a:spcAft>
                <a:spcPts val="600"/>
              </a:spcAft>
            </a:pPr>
            <a:fld id="{A43274E9-61A2-45DA-A7C2-75BC9BE50692}" type="slidenum">
              <a:rPr lang="en-US">
                <a:solidFill>
                  <a:srgbClr val="FFFFFF"/>
                </a:solidFill>
              </a:rPr>
              <a:pPr>
                <a:spcAft>
                  <a:spcPts val="600"/>
                </a:spcAft>
              </a:pPr>
              <a:t>15</a:t>
            </a:fld>
            <a:endParaRPr lang="en-US">
              <a:solidFill>
                <a:srgbClr val="FFFFFF"/>
              </a:solidFill>
            </a:endParaRPr>
          </a:p>
        </p:txBody>
      </p:sp>
      <p:sp>
        <p:nvSpPr>
          <p:cNvPr id="4" name="Footer Placeholder 3">
            <a:extLst>
              <a:ext uri="{FF2B5EF4-FFF2-40B4-BE49-F238E27FC236}">
                <a16:creationId xmlns:a16="http://schemas.microsoft.com/office/drawing/2014/main" id="{35F2058A-9D73-4E56-ADD6-C25147E2FB6E}"/>
              </a:ext>
            </a:extLst>
          </p:cNvPr>
          <p:cNvSpPr>
            <a:spLocks noGrp="1"/>
          </p:cNvSpPr>
          <p:nvPr>
            <p:ph type="ftr" sz="quarter" idx="11"/>
          </p:nvPr>
        </p:nvSpPr>
        <p:spPr>
          <a:xfrm>
            <a:off x="561110" y="6391838"/>
            <a:ext cx="3859795" cy="304801"/>
          </a:xfrm>
        </p:spPr>
        <p:txBody>
          <a:bodyPr>
            <a:normAutofit/>
          </a:bodyPr>
          <a:lstStyle/>
          <a:p>
            <a:pPr>
              <a:lnSpc>
                <a:spcPct val="90000"/>
              </a:lnSpc>
              <a:spcAft>
                <a:spcPts val="600"/>
              </a:spcAft>
            </a:pPr>
            <a:r>
              <a:rPr lang="en-US" sz="700"/>
              <a:t>Subject: Professional Practices                                               Prepared by: Aqsa Fahim</a:t>
            </a:r>
          </a:p>
        </p:txBody>
      </p:sp>
      <p:graphicFrame>
        <p:nvGraphicFramePr>
          <p:cNvPr id="7" name="Content Placeholder 2">
            <a:extLst>
              <a:ext uri="{FF2B5EF4-FFF2-40B4-BE49-F238E27FC236}">
                <a16:creationId xmlns:a16="http://schemas.microsoft.com/office/drawing/2014/main" id="{170FA933-F5EA-4DFA-969C-D530C0AEFF35}"/>
              </a:ext>
            </a:extLst>
          </p:cNvPr>
          <p:cNvGraphicFramePr>
            <a:graphicFrameLocks noGrp="1"/>
          </p:cNvGraphicFramePr>
          <p:nvPr>
            <p:ph idx="1"/>
            <p:extLst>
              <p:ext uri="{D42A27DB-BD31-4B8C-83A1-F6EECF244321}">
                <p14:modId xmlns:p14="http://schemas.microsoft.com/office/powerpoint/2010/main" val="759981222"/>
              </p:ext>
            </p:extLst>
          </p:nvPr>
        </p:nvGraphicFramePr>
        <p:xfrm>
          <a:off x="1286934" y="2925232"/>
          <a:ext cx="9625383" cy="308646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Date Placeholder 2">
            <a:extLst>
              <a:ext uri="{FF2B5EF4-FFF2-40B4-BE49-F238E27FC236}">
                <a16:creationId xmlns:a16="http://schemas.microsoft.com/office/drawing/2014/main" id="{D7BE7BDF-20F3-4E11-9CF3-B3EC7B6BFADE}"/>
              </a:ext>
            </a:extLst>
          </p:cNvPr>
          <p:cNvSpPr>
            <a:spLocks noGrp="1"/>
          </p:cNvSpPr>
          <p:nvPr>
            <p:ph type="dt" sz="half" idx="10"/>
          </p:nvPr>
        </p:nvSpPr>
        <p:spPr/>
        <p:txBody>
          <a:bodyPr/>
          <a:lstStyle/>
          <a:p>
            <a:fld id="{A9D9C801-5B26-42F7-95EF-46BEAB6F1B38}" type="datetime2">
              <a:rPr lang="en-US" smtClean="0"/>
              <a:t>Wednesday, January 22, 2020</a:t>
            </a:fld>
            <a:endParaRPr lang="en-US"/>
          </a:p>
        </p:txBody>
      </p:sp>
    </p:spTree>
    <p:extLst>
      <p:ext uri="{BB962C8B-B14F-4D97-AF65-F5344CB8AC3E}">
        <p14:creationId xmlns:p14="http://schemas.microsoft.com/office/powerpoint/2010/main" val="25487455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ADE116-3699-4302-A467-2DC6208D423A}"/>
              </a:ext>
            </a:extLst>
          </p:cNvPr>
          <p:cNvSpPr>
            <a:spLocks noGrp="1"/>
          </p:cNvSpPr>
          <p:nvPr>
            <p:ph type="title"/>
          </p:nvPr>
        </p:nvSpPr>
        <p:spPr/>
        <p:txBody>
          <a:bodyPr/>
          <a:lstStyle/>
          <a:p>
            <a:r>
              <a:rPr lang="en-US" dirty="0"/>
              <a:t>Software intellectual property rights</a:t>
            </a:r>
          </a:p>
        </p:txBody>
      </p:sp>
      <p:sp>
        <p:nvSpPr>
          <p:cNvPr id="3" name="Content Placeholder 2">
            <a:extLst>
              <a:ext uri="{FF2B5EF4-FFF2-40B4-BE49-F238E27FC236}">
                <a16:creationId xmlns:a16="http://schemas.microsoft.com/office/drawing/2014/main" id="{70B53984-A83F-4850-9647-08688A0F6CC5}"/>
              </a:ext>
            </a:extLst>
          </p:cNvPr>
          <p:cNvSpPr>
            <a:spLocks noGrp="1"/>
          </p:cNvSpPr>
          <p:nvPr>
            <p:ph idx="1"/>
          </p:nvPr>
        </p:nvSpPr>
        <p:spPr/>
        <p:txBody>
          <a:bodyPr>
            <a:normAutofit/>
          </a:bodyPr>
          <a:lstStyle/>
          <a:p>
            <a:r>
              <a:rPr lang="en-US" dirty="0"/>
              <a:t>Software intellectual property rights deal with legal issues involving the </a:t>
            </a:r>
          </a:p>
          <a:p>
            <a:pPr marL="685800" lvl="1">
              <a:buFont typeface="Wingdings" panose="05000000000000000000" pitchFamily="2" charset="2"/>
              <a:buChar char="q"/>
            </a:pPr>
            <a:r>
              <a:rPr lang="en-US" dirty="0"/>
              <a:t>      </a:t>
            </a:r>
            <a:r>
              <a:rPr lang="en-US" b="1" dirty="0"/>
              <a:t>Copyrighting</a:t>
            </a:r>
          </a:p>
          <a:p>
            <a:pPr marL="685800" lvl="1">
              <a:buFont typeface="Wingdings" panose="05000000000000000000" pitchFamily="2" charset="2"/>
              <a:buChar char="q"/>
            </a:pPr>
            <a:r>
              <a:rPr lang="en-US" b="1" dirty="0"/>
              <a:t>      Patenting</a:t>
            </a:r>
          </a:p>
          <a:p>
            <a:pPr marL="685800" lvl="1">
              <a:buFont typeface="Wingdings" panose="05000000000000000000" pitchFamily="2" charset="2"/>
              <a:buChar char="q"/>
            </a:pPr>
            <a:r>
              <a:rPr lang="en-US" b="1" dirty="0"/>
              <a:t>      Licensing Of Software Products</a:t>
            </a:r>
          </a:p>
          <a:p>
            <a:pPr marL="685800" lvl="1">
              <a:buFont typeface="Wingdings" panose="05000000000000000000" pitchFamily="2" charset="2"/>
              <a:buChar char="q"/>
            </a:pPr>
            <a:r>
              <a:rPr lang="en-US" b="1" dirty="0"/>
              <a:t>      Trademarks</a:t>
            </a:r>
          </a:p>
          <a:p>
            <a:endParaRPr lang="en-US" dirty="0"/>
          </a:p>
        </p:txBody>
      </p:sp>
      <p:sp>
        <p:nvSpPr>
          <p:cNvPr id="4" name="Footer Placeholder 3">
            <a:extLst>
              <a:ext uri="{FF2B5EF4-FFF2-40B4-BE49-F238E27FC236}">
                <a16:creationId xmlns:a16="http://schemas.microsoft.com/office/drawing/2014/main" id="{0F699279-47BB-4C50-81A7-7A28CB021343}"/>
              </a:ext>
            </a:extLst>
          </p:cNvPr>
          <p:cNvSpPr>
            <a:spLocks noGrp="1"/>
          </p:cNvSpPr>
          <p:nvPr>
            <p:ph type="ftr" sz="quarter" idx="11"/>
          </p:nvPr>
        </p:nvSpPr>
        <p:spPr/>
        <p:txBody>
          <a:bodyPr/>
          <a:lstStyle/>
          <a:p>
            <a:r>
              <a:rPr lang="en-US"/>
              <a:t>Subject: Professional Practices                                               Prepared by: Aqsa Fahim</a:t>
            </a:r>
          </a:p>
        </p:txBody>
      </p:sp>
      <p:sp>
        <p:nvSpPr>
          <p:cNvPr id="5" name="Slide Number Placeholder 4">
            <a:extLst>
              <a:ext uri="{FF2B5EF4-FFF2-40B4-BE49-F238E27FC236}">
                <a16:creationId xmlns:a16="http://schemas.microsoft.com/office/drawing/2014/main" id="{FFAE16EF-3555-451B-BFD8-705075669BF3}"/>
              </a:ext>
            </a:extLst>
          </p:cNvPr>
          <p:cNvSpPr>
            <a:spLocks noGrp="1"/>
          </p:cNvSpPr>
          <p:nvPr>
            <p:ph type="sldNum" sz="quarter" idx="12"/>
          </p:nvPr>
        </p:nvSpPr>
        <p:spPr/>
        <p:txBody>
          <a:bodyPr/>
          <a:lstStyle/>
          <a:p>
            <a:fld id="{A43274E9-61A2-45DA-A7C2-75BC9BE50692}" type="slidenum">
              <a:rPr lang="en-US" smtClean="0"/>
              <a:t>16</a:t>
            </a:fld>
            <a:endParaRPr lang="en-US"/>
          </a:p>
        </p:txBody>
      </p:sp>
      <p:sp>
        <p:nvSpPr>
          <p:cNvPr id="6" name="Date Placeholder 5">
            <a:extLst>
              <a:ext uri="{FF2B5EF4-FFF2-40B4-BE49-F238E27FC236}">
                <a16:creationId xmlns:a16="http://schemas.microsoft.com/office/drawing/2014/main" id="{8FD13E0F-7BA5-48B6-AC3E-C9CF2C1D455C}"/>
              </a:ext>
            </a:extLst>
          </p:cNvPr>
          <p:cNvSpPr>
            <a:spLocks noGrp="1"/>
          </p:cNvSpPr>
          <p:nvPr>
            <p:ph type="dt" sz="half" idx="10"/>
          </p:nvPr>
        </p:nvSpPr>
        <p:spPr/>
        <p:txBody>
          <a:bodyPr/>
          <a:lstStyle/>
          <a:p>
            <a:fld id="{E60FA7D5-B21E-4AAB-8C53-2F2D04EA0DC5}" type="datetime2">
              <a:rPr lang="en-US" smtClean="0"/>
              <a:t>Wednesday, January 22, 2020</a:t>
            </a:fld>
            <a:endParaRPr lang="en-US"/>
          </a:p>
        </p:txBody>
      </p:sp>
    </p:spTree>
    <p:extLst>
      <p:ext uri="{BB962C8B-B14F-4D97-AF65-F5344CB8AC3E}">
        <p14:creationId xmlns:p14="http://schemas.microsoft.com/office/powerpoint/2010/main" val="20045249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688C70-43DE-42D9-BB32-24B614D2746B}"/>
              </a:ext>
            </a:extLst>
          </p:cNvPr>
          <p:cNvSpPr>
            <a:spLocks noGrp="1"/>
          </p:cNvSpPr>
          <p:nvPr>
            <p:ph type="title"/>
          </p:nvPr>
        </p:nvSpPr>
        <p:spPr/>
        <p:txBody>
          <a:bodyPr/>
          <a:lstStyle/>
          <a:p>
            <a:r>
              <a:rPr lang="en-US" b="1" i="1" dirty="0"/>
              <a:t>Copyrights</a:t>
            </a:r>
            <a:endParaRPr lang="en-PK" dirty="0"/>
          </a:p>
        </p:txBody>
      </p:sp>
      <p:sp>
        <p:nvSpPr>
          <p:cNvPr id="3" name="Content Placeholder 2">
            <a:extLst>
              <a:ext uri="{FF2B5EF4-FFF2-40B4-BE49-F238E27FC236}">
                <a16:creationId xmlns:a16="http://schemas.microsoft.com/office/drawing/2014/main" id="{7A955DBE-C138-48C3-B406-EF7B4F9E57CB}"/>
              </a:ext>
            </a:extLst>
          </p:cNvPr>
          <p:cNvSpPr>
            <a:spLocks noGrp="1"/>
          </p:cNvSpPr>
          <p:nvPr>
            <p:ph idx="1"/>
          </p:nvPr>
        </p:nvSpPr>
        <p:spPr/>
        <p:txBody>
          <a:bodyPr/>
          <a:lstStyle/>
          <a:p>
            <a:r>
              <a:rPr lang="en-US" b="1" i="1" dirty="0"/>
              <a:t>Copyrights</a:t>
            </a:r>
            <a:r>
              <a:rPr lang="en-US" i="1" dirty="0"/>
              <a:t> </a:t>
            </a:r>
            <a:r>
              <a:rPr lang="en-US" dirty="0"/>
              <a:t>protect original written works, such as software, from being copied without permission or</a:t>
            </a:r>
          </a:p>
          <a:p>
            <a:r>
              <a:rPr lang="en-US" dirty="0"/>
              <a:t>Copyright is the exclusive right given to the creator of a creative work to reproduce the work, usually for a limited time. The creative work may be in a literary, artistic, educational, or musical form</a:t>
            </a:r>
          </a:p>
          <a:p>
            <a:endParaRPr lang="en-US" dirty="0"/>
          </a:p>
          <a:p>
            <a:r>
              <a:rPr lang="en-US" b="1" dirty="0"/>
              <a:t>Examples</a:t>
            </a:r>
            <a:r>
              <a:rPr lang="en-US" dirty="0"/>
              <a:t> include books, poems, plays, songs, films, and artwork.</a:t>
            </a:r>
          </a:p>
          <a:p>
            <a:endParaRPr lang="en-PK" dirty="0"/>
          </a:p>
        </p:txBody>
      </p:sp>
      <p:sp>
        <p:nvSpPr>
          <p:cNvPr id="4" name="Date Placeholder 3">
            <a:extLst>
              <a:ext uri="{FF2B5EF4-FFF2-40B4-BE49-F238E27FC236}">
                <a16:creationId xmlns:a16="http://schemas.microsoft.com/office/drawing/2014/main" id="{4C4C160B-5902-40E8-A086-49C34E774D6B}"/>
              </a:ext>
            </a:extLst>
          </p:cNvPr>
          <p:cNvSpPr>
            <a:spLocks noGrp="1"/>
          </p:cNvSpPr>
          <p:nvPr>
            <p:ph type="dt" sz="half" idx="10"/>
          </p:nvPr>
        </p:nvSpPr>
        <p:spPr/>
        <p:txBody>
          <a:bodyPr/>
          <a:lstStyle/>
          <a:p>
            <a:fld id="{516AFE49-8251-4723-95AB-D93A1442A1D8}" type="datetime2">
              <a:rPr lang="en-US" smtClean="0"/>
              <a:t>Wednesday, January 22, 2020</a:t>
            </a:fld>
            <a:endParaRPr lang="en-US"/>
          </a:p>
        </p:txBody>
      </p:sp>
      <p:sp>
        <p:nvSpPr>
          <p:cNvPr id="5" name="Footer Placeholder 4">
            <a:extLst>
              <a:ext uri="{FF2B5EF4-FFF2-40B4-BE49-F238E27FC236}">
                <a16:creationId xmlns:a16="http://schemas.microsoft.com/office/drawing/2014/main" id="{9BE59100-5D12-4704-8B19-528E09812FE9}"/>
              </a:ext>
            </a:extLst>
          </p:cNvPr>
          <p:cNvSpPr>
            <a:spLocks noGrp="1"/>
          </p:cNvSpPr>
          <p:nvPr>
            <p:ph type="ftr" sz="quarter" idx="11"/>
          </p:nvPr>
        </p:nvSpPr>
        <p:spPr/>
        <p:txBody>
          <a:bodyPr/>
          <a:lstStyle/>
          <a:p>
            <a:r>
              <a:rPr lang="en-US"/>
              <a:t>Subject: Professional Practices                                               Prepared by: Aqsa Fahim</a:t>
            </a:r>
          </a:p>
        </p:txBody>
      </p:sp>
      <p:sp>
        <p:nvSpPr>
          <p:cNvPr id="6" name="Slide Number Placeholder 5">
            <a:extLst>
              <a:ext uri="{FF2B5EF4-FFF2-40B4-BE49-F238E27FC236}">
                <a16:creationId xmlns:a16="http://schemas.microsoft.com/office/drawing/2014/main" id="{AD2950F9-C385-4920-AFD9-2F173511E941}"/>
              </a:ext>
            </a:extLst>
          </p:cNvPr>
          <p:cNvSpPr>
            <a:spLocks noGrp="1"/>
          </p:cNvSpPr>
          <p:nvPr>
            <p:ph type="sldNum" sz="quarter" idx="12"/>
          </p:nvPr>
        </p:nvSpPr>
        <p:spPr/>
        <p:txBody>
          <a:bodyPr/>
          <a:lstStyle/>
          <a:p>
            <a:fld id="{A43274E9-61A2-45DA-A7C2-75BC9BE50692}" type="slidenum">
              <a:rPr lang="en-US" smtClean="0"/>
              <a:t>17</a:t>
            </a:fld>
            <a:endParaRPr lang="en-US"/>
          </a:p>
        </p:txBody>
      </p:sp>
    </p:spTree>
    <p:extLst>
      <p:ext uri="{BB962C8B-B14F-4D97-AF65-F5344CB8AC3E}">
        <p14:creationId xmlns:p14="http://schemas.microsoft.com/office/powerpoint/2010/main" val="26839723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44C095-CA83-4B4D-A7EC-B03B7AA97039}"/>
              </a:ext>
            </a:extLst>
          </p:cNvPr>
          <p:cNvSpPr>
            <a:spLocks noGrp="1"/>
          </p:cNvSpPr>
          <p:nvPr>
            <p:ph type="title"/>
          </p:nvPr>
        </p:nvSpPr>
        <p:spPr/>
        <p:txBody>
          <a:bodyPr/>
          <a:lstStyle/>
          <a:p>
            <a:r>
              <a:rPr lang="en-US" b="1" dirty="0"/>
              <a:t>Patent</a:t>
            </a:r>
            <a:endParaRPr lang="en-PK" b="1" dirty="0"/>
          </a:p>
        </p:txBody>
      </p:sp>
      <p:sp>
        <p:nvSpPr>
          <p:cNvPr id="3" name="Content Placeholder 2">
            <a:extLst>
              <a:ext uri="{FF2B5EF4-FFF2-40B4-BE49-F238E27FC236}">
                <a16:creationId xmlns:a16="http://schemas.microsoft.com/office/drawing/2014/main" id="{627D4760-696E-4F17-99EB-F25BE7D16B96}"/>
              </a:ext>
            </a:extLst>
          </p:cNvPr>
          <p:cNvSpPr>
            <a:spLocks noGrp="1"/>
          </p:cNvSpPr>
          <p:nvPr>
            <p:ph idx="1"/>
          </p:nvPr>
        </p:nvSpPr>
        <p:spPr/>
        <p:txBody>
          <a:bodyPr/>
          <a:lstStyle/>
          <a:p>
            <a:r>
              <a:rPr lang="en-US" b="1" dirty="0"/>
              <a:t>Patent</a:t>
            </a:r>
            <a:r>
              <a:rPr lang="en-US" dirty="0"/>
              <a:t> is a form of intellectual property that gives its owner the legal right to exclude others from making, using, selling, and importing an invention for a limited period of years, in exchange for publishing an enabling public disclosure of the invention.</a:t>
            </a:r>
            <a:endParaRPr lang="en-PK" dirty="0"/>
          </a:p>
        </p:txBody>
      </p:sp>
      <p:sp>
        <p:nvSpPr>
          <p:cNvPr id="4" name="Footer Placeholder 3">
            <a:extLst>
              <a:ext uri="{FF2B5EF4-FFF2-40B4-BE49-F238E27FC236}">
                <a16:creationId xmlns:a16="http://schemas.microsoft.com/office/drawing/2014/main" id="{804E1192-5617-46E0-B821-E738B3F590B6}"/>
              </a:ext>
            </a:extLst>
          </p:cNvPr>
          <p:cNvSpPr>
            <a:spLocks noGrp="1"/>
          </p:cNvSpPr>
          <p:nvPr>
            <p:ph type="ftr" sz="quarter" idx="11"/>
          </p:nvPr>
        </p:nvSpPr>
        <p:spPr/>
        <p:txBody>
          <a:bodyPr/>
          <a:lstStyle/>
          <a:p>
            <a:r>
              <a:rPr lang="en-US"/>
              <a:t>Subject: Professional Practices                                               Prepared by: Aqsa Fahim</a:t>
            </a:r>
          </a:p>
        </p:txBody>
      </p:sp>
      <p:sp>
        <p:nvSpPr>
          <p:cNvPr id="5" name="Slide Number Placeholder 4">
            <a:extLst>
              <a:ext uri="{FF2B5EF4-FFF2-40B4-BE49-F238E27FC236}">
                <a16:creationId xmlns:a16="http://schemas.microsoft.com/office/drawing/2014/main" id="{A25CC553-EE27-4B4F-BE83-3C5E8101A6E9}"/>
              </a:ext>
            </a:extLst>
          </p:cNvPr>
          <p:cNvSpPr>
            <a:spLocks noGrp="1"/>
          </p:cNvSpPr>
          <p:nvPr>
            <p:ph type="sldNum" sz="quarter" idx="12"/>
          </p:nvPr>
        </p:nvSpPr>
        <p:spPr/>
        <p:txBody>
          <a:bodyPr/>
          <a:lstStyle/>
          <a:p>
            <a:fld id="{A43274E9-61A2-45DA-A7C2-75BC9BE50692}" type="slidenum">
              <a:rPr lang="en-US" smtClean="0"/>
              <a:t>18</a:t>
            </a:fld>
            <a:endParaRPr lang="en-US"/>
          </a:p>
        </p:txBody>
      </p:sp>
      <p:sp>
        <p:nvSpPr>
          <p:cNvPr id="6" name="Date Placeholder 5">
            <a:extLst>
              <a:ext uri="{FF2B5EF4-FFF2-40B4-BE49-F238E27FC236}">
                <a16:creationId xmlns:a16="http://schemas.microsoft.com/office/drawing/2014/main" id="{18EFC816-D639-4376-8E9D-6F9C240BCE62}"/>
              </a:ext>
            </a:extLst>
          </p:cNvPr>
          <p:cNvSpPr>
            <a:spLocks noGrp="1"/>
          </p:cNvSpPr>
          <p:nvPr>
            <p:ph type="dt" sz="half" idx="10"/>
          </p:nvPr>
        </p:nvSpPr>
        <p:spPr/>
        <p:txBody>
          <a:bodyPr/>
          <a:lstStyle/>
          <a:p>
            <a:fld id="{A8B648B8-D855-4E78-8E1A-69B80D791C3E}" type="datetime2">
              <a:rPr lang="en-US" smtClean="0"/>
              <a:t>Wednesday, January 22, 2020</a:t>
            </a:fld>
            <a:endParaRPr lang="en-US"/>
          </a:p>
        </p:txBody>
      </p:sp>
    </p:spTree>
    <p:extLst>
      <p:ext uri="{BB962C8B-B14F-4D97-AF65-F5344CB8AC3E}">
        <p14:creationId xmlns:p14="http://schemas.microsoft.com/office/powerpoint/2010/main" val="23218598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521F28-B2DC-4CA6-A23D-7D630B6E8EA6}"/>
              </a:ext>
            </a:extLst>
          </p:cNvPr>
          <p:cNvSpPr>
            <a:spLocks noGrp="1"/>
          </p:cNvSpPr>
          <p:nvPr>
            <p:ph type="title"/>
          </p:nvPr>
        </p:nvSpPr>
        <p:spPr/>
        <p:txBody>
          <a:bodyPr/>
          <a:lstStyle/>
          <a:p>
            <a:r>
              <a:rPr lang="en-US" dirty="0"/>
              <a:t>Types of Patent</a:t>
            </a:r>
            <a:endParaRPr lang="en-PK" dirty="0"/>
          </a:p>
        </p:txBody>
      </p:sp>
      <p:sp>
        <p:nvSpPr>
          <p:cNvPr id="3" name="Content Placeholder 2">
            <a:extLst>
              <a:ext uri="{FF2B5EF4-FFF2-40B4-BE49-F238E27FC236}">
                <a16:creationId xmlns:a16="http://schemas.microsoft.com/office/drawing/2014/main" id="{439118C0-00E4-4745-93C3-F9D683B0FF30}"/>
              </a:ext>
            </a:extLst>
          </p:cNvPr>
          <p:cNvSpPr>
            <a:spLocks noGrp="1"/>
          </p:cNvSpPr>
          <p:nvPr>
            <p:ph idx="1"/>
          </p:nvPr>
        </p:nvSpPr>
        <p:spPr/>
        <p:txBody>
          <a:bodyPr>
            <a:normAutofit fontScale="92500"/>
          </a:bodyPr>
          <a:lstStyle/>
          <a:p>
            <a:r>
              <a:rPr lang="en-US" dirty="0"/>
              <a:t>Patents protect inventions and new discoveries that are </a:t>
            </a:r>
            <a:r>
              <a:rPr lang="en-US" dirty="0">
                <a:hlinkClick r:id="rId2" tooltip="Patents: Make Sure Your Idea is Useful, Novel, and Non-Obvious"/>
              </a:rPr>
              <a:t>new and non-obvious</a:t>
            </a:r>
            <a:r>
              <a:rPr lang="en-US" dirty="0"/>
              <a:t>. </a:t>
            </a:r>
          </a:p>
          <a:p>
            <a:r>
              <a:rPr lang="en-US" dirty="0"/>
              <a:t>There are three types of patents: </a:t>
            </a:r>
            <a:r>
              <a:rPr lang="en-US" b="1" dirty="0"/>
              <a:t>utility patents, design patents, and plant patents</a:t>
            </a:r>
            <a:r>
              <a:rPr lang="en-US" dirty="0"/>
              <a:t>.</a:t>
            </a:r>
          </a:p>
          <a:p>
            <a:r>
              <a:rPr lang="en-US" dirty="0"/>
              <a:t> Each type of patent has its own </a:t>
            </a:r>
            <a:r>
              <a:rPr lang="en-US" u="sng" dirty="0">
                <a:hlinkClick r:id="rId3" tooltip="Patent Eligibility Requirements FAQ"/>
              </a:rPr>
              <a:t>eligibility requirements</a:t>
            </a:r>
            <a:r>
              <a:rPr lang="en-US" dirty="0"/>
              <a:t> and protects a specific type of invention or discovery; however, it's possible for one invention or discovery to potentially have more than one type of patent available for it. </a:t>
            </a:r>
          </a:p>
          <a:p>
            <a:r>
              <a:rPr lang="en-US" dirty="0"/>
              <a:t>For example, if a person invents an object and he or she wishes to patent both the functional features and the design of the object, the inventor would have to apply for two separate patents (both a utility and design patent). </a:t>
            </a:r>
            <a:endParaRPr lang="en-PK" dirty="0"/>
          </a:p>
        </p:txBody>
      </p:sp>
      <p:sp>
        <p:nvSpPr>
          <p:cNvPr id="4" name="Date Placeholder 3">
            <a:extLst>
              <a:ext uri="{FF2B5EF4-FFF2-40B4-BE49-F238E27FC236}">
                <a16:creationId xmlns:a16="http://schemas.microsoft.com/office/drawing/2014/main" id="{09F55482-D7EE-4D38-95EC-D6954B7062F5}"/>
              </a:ext>
            </a:extLst>
          </p:cNvPr>
          <p:cNvSpPr>
            <a:spLocks noGrp="1"/>
          </p:cNvSpPr>
          <p:nvPr>
            <p:ph type="dt" sz="half" idx="10"/>
          </p:nvPr>
        </p:nvSpPr>
        <p:spPr/>
        <p:txBody>
          <a:bodyPr/>
          <a:lstStyle/>
          <a:p>
            <a:fld id="{13FB0E7A-169C-433D-AA50-12ABC74C033D}" type="datetime2">
              <a:rPr lang="en-US" smtClean="0"/>
              <a:t>Wednesday, January 22, 2020</a:t>
            </a:fld>
            <a:endParaRPr lang="en-US"/>
          </a:p>
        </p:txBody>
      </p:sp>
      <p:sp>
        <p:nvSpPr>
          <p:cNvPr id="5" name="Footer Placeholder 4">
            <a:extLst>
              <a:ext uri="{FF2B5EF4-FFF2-40B4-BE49-F238E27FC236}">
                <a16:creationId xmlns:a16="http://schemas.microsoft.com/office/drawing/2014/main" id="{51CFEF28-954D-4C87-9CE7-885FAB20FAA3}"/>
              </a:ext>
            </a:extLst>
          </p:cNvPr>
          <p:cNvSpPr>
            <a:spLocks noGrp="1"/>
          </p:cNvSpPr>
          <p:nvPr>
            <p:ph type="ftr" sz="quarter" idx="11"/>
          </p:nvPr>
        </p:nvSpPr>
        <p:spPr/>
        <p:txBody>
          <a:bodyPr/>
          <a:lstStyle/>
          <a:p>
            <a:r>
              <a:rPr lang="en-US"/>
              <a:t>Subject: Professional Practices                                               Prepared by: Aqsa Fahim</a:t>
            </a:r>
          </a:p>
        </p:txBody>
      </p:sp>
      <p:sp>
        <p:nvSpPr>
          <p:cNvPr id="6" name="Slide Number Placeholder 5">
            <a:extLst>
              <a:ext uri="{FF2B5EF4-FFF2-40B4-BE49-F238E27FC236}">
                <a16:creationId xmlns:a16="http://schemas.microsoft.com/office/drawing/2014/main" id="{C771833D-E463-4A88-9E5D-E6446491A656}"/>
              </a:ext>
            </a:extLst>
          </p:cNvPr>
          <p:cNvSpPr>
            <a:spLocks noGrp="1"/>
          </p:cNvSpPr>
          <p:nvPr>
            <p:ph type="sldNum" sz="quarter" idx="12"/>
          </p:nvPr>
        </p:nvSpPr>
        <p:spPr/>
        <p:txBody>
          <a:bodyPr/>
          <a:lstStyle/>
          <a:p>
            <a:fld id="{A43274E9-61A2-45DA-A7C2-75BC9BE50692}" type="slidenum">
              <a:rPr lang="en-US" smtClean="0"/>
              <a:t>19</a:t>
            </a:fld>
            <a:endParaRPr lang="en-US"/>
          </a:p>
        </p:txBody>
      </p:sp>
    </p:spTree>
    <p:extLst>
      <p:ext uri="{BB962C8B-B14F-4D97-AF65-F5344CB8AC3E}">
        <p14:creationId xmlns:p14="http://schemas.microsoft.com/office/powerpoint/2010/main" val="5380787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08BCF048-8940-4354-B9EC-5AD74E283CE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p:grpSpPr>
        <p:sp>
          <p:nvSpPr>
            <p:cNvPr id="13" name="Rectangle 12">
              <a:extLst>
                <a:ext uri="{FF2B5EF4-FFF2-40B4-BE49-F238E27FC236}">
                  <a16:creationId xmlns:a16="http://schemas.microsoft.com/office/drawing/2014/main" id="{D024C14A-78BD-44B0-82BE-6A0D0A2706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a:extLst>
                <a:ext uri="{FF2B5EF4-FFF2-40B4-BE49-F238E27FC236}">
                  <a16:creationId xmlns:a16="http://schemas.microsoft.com/office/drawing/2014/main" id="{809F3D29-EDB1-4F1C-A0E0-36F28CE171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a:extLst>
                <a:ext uri="{FF2B5EF4-FFF2-40B4-BE49-F238E27FC236}">
                  <a16:creationId xmlns:a16="http://schemas.microsoft.com/office/drawing/2014/main" id="{5282F4AB-C7B8-4A86-9927-AA106AA27B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Rectangle 15">
              <a:extLst>
                <a:ext uri="{FF2B5EF4-FFF2-40B4-BE49-F238E27FC236}">
                  <a16:creationId xmlns:a16="http://schemas.microsoft.com/office/drawing/2014/main" id="{60B26874-5AFA-4D1E-94A9-53AF9790D7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a:extLst>
                <a:ext uri="{FF2B5EF4-FFF2-40B4-BE49-F238E27FC236}">
                  <a16:creationId xmlns:a16="http://schemas.microsoft.com/office/drawing/2014/main" id="{A1DA6C95-40F8-4305-89F6-17F6167C0B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8" name="Freeform 5">
              <a:extLst>
                <a:ext uri="{FF2B5EF4-FFF2-40B4-BE49-F238E27FC236}">
                  <a16:creationId xmlns:a16="http://schemas.microsoft.com/office/drawing/2014/main" id="{A2FA2D29-AEEE-4FFA-B233-94FBE84C9B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9" name="Freeform 5">
              <a:extLst>
                <a:ext uri="{FF2B5EF4-FFF2-40B4-BE49-F238E27FC236}">
                  <a16:creationId xmlns:a16="http://schemas.microsoft.com/office/drawing/2014/main" id="{6DA5143E-FA8E-4EC1-99F7-35AE5AD4E37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a:extLst>
              <a:ext uri="{FF2B5EF4-FFF2-40B4-BE49-F238E27FC236}">
                <a16:creationId xmlns:a16="http://schemas.microsoft.com/office/drawing/2014/main" id="{DCD9EE12-93E0-4439-9E45-7D55A7E7F968}"/>
              </a:ext>
            </a:extLst>
          </p:cNvPr>
          <p:cNvSpPr>
            <a:spLocks noGrp="1"/>
          </p:cNvSpPr>
          <p:nvPr>
            <p:ph type="title"/>
          </p:nvPr>
        </p:nvSpPr>
        <p:spPr>
          <a:xfrm>
            <a:off x="1154955" y="973667"/>
            <a:ext cx="2942210" cy="4833745"/>
          </a:xfrm>
        </p:spPr>
        <p:txBody>
          <a:bodyPr>
            <a:normAutofit/>
          </a:bodyPr>
          <a:lstStyle/>
          <a:p>
            <a:r>
              <a:rPr lang="en-US" b="1">
                <a:solidFill>
                  <a:srgbClr val="EBEBEB"/>
                </a:solidFill>
              </a:rPr>
              <a:t>ASQ Code of Ethics</a:t>
            </a:r>
            <a:endParaRPr lang="en-US">
              <a:solidFill>
                <a:srgbClr val="EBEBEB"/>
              </a:solidFill>
            </a:endParaRPr>
          </a:p>
        </p:txBody>
      </p:sp>
      <p:sp>
        <p:nvSpPr>
          <p:cNvPr id="21" name="Rectangle 20">
            <a:extLst>
              <a:ext uri="{FF2B5EF4-FFF2-40B4-BE49-F238E27FC236}">
                <a16:creationId xmlns:a16="http://schemas.microsoft.com/office/drawing/2014/main" id="{CC28BCC9-4093-4FD5-83EB-7EC297F513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5" name="Slide Number Placeholder 4">
            <a:extLst>
              <a:ext uri="{FF2B5EF4-FFF2-40B4-BE49-F238E27FC236}">
                <a16:creationId xmlns:a16="http://schemas.microsoft.com/office/drawing/2014/main" id="{B0C702F7-B817-40C2-B7A0-A16769244BE7}"/>
              </a:ext>
            </a:extLst>
          </p:cNvPr>
          <p:cNvSpPr>
            <a:spLocks noGrp="1"/>
          </p:cNvSpPr>
          <p:nvPr>
            <p:ph type="sldNum" sz="quarter" idx="12"/>
          </p:nvPr>
        </p:nvSpPr>
        <p:spPr>
          <a:xfrm>
            <a:off x="10352540" y="295729"/>
            <a:ext cx="838199" cy="767687"/>
          </a:xfrm>
        </p:spPr>
        <p:txBody>
          <a:bodyPr>
            <a:normAutofit/>
          </a:bodyPr>
          <a:lstStyle/>
          <a:p>
            <a:pPr>
              <a:spcAft>
                <a:spcPts val="600"/>
              </a:spcAft>
            </a:pPr>
            <a:fld id="{A43274E9-61A2-45DA-A7C2-75BC9BE50692}" type="slidenum">
              <a:rPr lang="en-US">
                <a:solidFill>
                  <a:srgbClr val="FFFFFF"/>
                </a:solidFill>
              </a:rPr>
              <a:pPr>
                <a:spcAft>
                  <a:spcPts val="600"/>
                </a:spcAft>
              </a:pPr>
              <a:t>2</a:t>
            </a:fld>
            <a:endParaRPr lang="en-US">
              <a:solidFill>
                <a:srgbClr val="FFFFFF"/>
              </a:solidFill>
            </a:endParaRPr>
          </a:p>
        </p:txBody>
      </p:sp>
      <p:sp>
        <p:nvSpPr>
          <p:cNvPr id="4" name="Footer Placeholder 3">
            <a:extLst>
              <a:ext uri="{FF2B5EF4-FFF2-40B4-BE49-F238E27FC236}">
                <a16:creationId xmlns:a16="http://schemas.microsoft.com/office/drawing/2014/main" id="{85F95F94-583F-4EE9-BBF2-1BD9C3DBA10A}"/>
              </a:ext>
            </a:extLst>
          </p:cNvPr>
          <p:cNvSpPr>
            <a:spLocks noGrp="1"/>
          </p:cNvSpPr>
          <p:nvPr>
            <p:ph type="ftr" sz="quarter" idx="11"/>
          </p:nvPr>
        </p:nvSpPr>
        <p:spPr>
          <a:xfrm>
            <a:off x="561110" y="6391838"/>
            <a:ext cx="3859795" cy="304801"/>
          </a:xfrm>
        </p:spPr>
        <p:txBody>
          <a:bodyPr>
            <a:normAutofit/>
          </a:bodyPr>
          <a:lstStyle/>
          <a:p>
            <a:pPr>
              <a:lnSpc>
                <a:spcPct val="90000"/>
              </a:lnSpc>
              <a:spcAft>
                <a:spcPts val="600"/>
              </a:spcAft>
            </a:pPr>
            <a:r>
              <a:rPr lang="en-US" sz="700"/>
              <a:t>Subject: Professional Practices                                               Prepared by: Aqsa Fahim</a:t>
            </a:r>
          </a:p>
        </p:txBody>
      </p:sp>
      <p:graphicFrame>
        <p:nvGraphicFramePr>
          <p:cNvPr id="7" name="Content Placeholder 2">
            <a:extLst>
              <a:ext uri="{FF2B5EF4-FFF2-40B4-BE49-F238E27FC236}">
                <a16:creationId xmlns:a16="http://schemas.microsoft.com/office/drawing/2014/main" id="{827685AC-9801-4441-B9EB-C965607D3140}"/>
              </a:ext>
            </a:extLst>
          </p:cNvPr>
          <p:cNvGraphicFramePr>
            <a:graphicFrameLocks noGrp="1"/>
          </p:cNvGraphicFramePr>
          <p:nvPr>
            <p:ph idx="1"/>
            <p:extLst>
              <p:ext uri="{D42A27DB-BD31-4B8C-83A1-F6EECF244321}">
                <p14:modId xmlns:p14="http://schemas.microsoft.com/office/powerpoint/2010/main" val="3453198020"/>
              </p:ext>
            </p:extLst>
          </p:nvPr>
        </p:nvGraphicFramePr>
        <p:xfrm>
          <a:off x="5194300" y="808038"/>
          <a:ext cx="6391275" cy="524668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Date Placeholder 2">
            <a:extLst>
              <a:ext uri="{FF2B5EF4-FFF2-40B4-BE49-F238E27FC236}">
                <a16:creationId xmlns:a16="http://schemas.microsoft.com/office/drawing/2014/main" id="{07AE66B4-CD2D-470C-B333-A67D3FA23C69}"/>
              </a:ext>
            </a:extLst>
          </p:cNvPr>
          <p:cNvSpPr>
            <a:spLocks noGrp="1"/>
          </p:cNvSpPr>
          <p:nvPr>
            <p:ph type="dt" sz="half" idx="10"/>
          </p:nvPr>
        </p:nvSpPr>
        <p:spPr/>
        <p:txBody>
          <a:bodyPr/>
          <a:lstStyle/>
          <a:p>
            <a:fld id="{FD2266A7-BB7A-42DE-9D9D-5ACE66FA8E16}" type="datetime2">
              <a:rPr lang="en-US" smtClean="0"/>
              <a:t>Wednesday, January 22, 2020</a:t>
            </a:fld>
            <a:endParaRPr lang="en-US"/>
          </a:p>
        </p:txBody>
      </p:sp>
    </p:spTree>
    <p:extLst>
      <p:ext uri="{BB962C8B-B14F-4D97-AF65-F5344CB8AC3E}">
        <p14:creationId xmlns:p14="http://schemas.microsoft.com/office/powerpoint/2010/main" val="30545994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992696-C709-45F0-BA8F-9C2C5182AC52}"/>
              </a:ext>
            </a:extLst>
          </p:cNvPr>
          <p:cNvSpPr>
            <a:spLocks noGrp="1"/>
          </p:cNvSpPr>
          <p:nvPr>
            <p:ph type="title"/>
          </p:nvPr>
        </p:nvSpPr>
        <p:spPr/>
        <p:txBody>
          <a:bodyPr/>
          <a:lstStyle/>
          <a:p>
            <a:r>
              <a:rPr lang="en-US" dirty="0"/>
              <a:t>Example of Design Patent</a:t>
            </a:r>
            <a:endParaRPr lang="en-PK" dirty="0"/>
          </a:p>
        </p:txBody>
      </p:sp>
      <p:pic>
        <p:nvPicPr>
          <p:cNvPr id="7" name="Content Placeholder 6">
            <a:extLst>
              <a:ext uri="{FF2B5EF4-FFF2-40B4-BE49-F238E27FC236}">
                <a16:creationId xmlns:a16="http://schemas.microsoft.com/office/drawing/2014/main" id="{EE2DFE22-4052-4607-A6E9-D238D0DCD017}"/>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363310" y="2603500"/>
            <a:ext cx="4409692" cy="3416300"/>
          </a:xfrm>
        </p:spPr>
      </p:pic>
      <p:sp>
        <p:nvSpPr>
          <p:cNvPr id="4" name="Footer Placeholder 3">
            <a:extLst>
              <a:ext uri="{FF2B5EF4-FFF2-40B4-BE49-F238E27FC236}">
                <a16:creationId xmlns:a16="http://schemas.microsoft.com/office/drawing/2014/main" id="{285EEA81-58C7-48C4-995F-D10F17B2DAA7}"/>
              </a:ext>
            </a:extLst>
          </p:cNvPr>
          <p:cNvSpPr>
            <a:spLocks noGrp="1"/>
          </p:cNvSpPr>
          <p:nvPr>
            <p:ph type="ftr" sz="quarter" idx="11"/>
          </p:nvPr>
        </p:nvSpPr>
        <p:spPr/>
        <p:txBody>
          <a:bodyPr/>
          <a:lstStyle/>
          <a:p>
            <a:r>
              <a:rPr lang="en-US"/>
              <a:t>Subject: Professional Practices                                               Prepared by: Aqsa Fahim</a:t>
            </a:r>
          </a:p>
        </p:txBody>
      </p:sp>
      <p:sp>
        <p:nvSpPr>
          <p:cNvPr id="5" name="Slide Number Placeholder 4">
            <a:extLst>
              <a:ext uri="{FF2B5EF4-FFF2-40B4-BE49-F238E27FC236}">
                <a16:creationId xmlns:a16="http://schemas.microsoft.com/office/drawing/2014/main" id="{AE51A028-968F-4D0F-B483-868D1B17BD3F}"/>
              </a:ext>
            </a:extLst>
          </p:cNvPr>
          <p:cNvSpPr>
            <a:spLocks noGrp="1"/>
          </p:cNvSpPr>
          <p:nvPr>
            <p:ph type="sldNum" sz="quarter" idx="12"/>
          </p:nvPr>
        </p:nvSpPr>
        <p:spPr/>
        <p:txBody>
          <a:bodyPr/>
          <a:lstStyle/>
          <a:p>
            <a:fld id="{A43274E9-61A2-45DA-A7C2-75BC9BE50692}" type="slidenum">
              <a:rPr lang="en-US" smtClean="0"/>
              <a:t>20</a:t>
            </a:fld>
            <a:endParaRPr lang="en-US"/>
          </a:p>
        </p:txBody>
      </p:sp>
      <p:sp>
        <p:nvSpPr>
          <p:cNvPr id="3" name="Date Placeholder 2">
            <a:extLst>
              <a:ext uri="{FF2B5EF4-FFF2-40B4-BE49-F238E27FC236}">
                <a16:creationId xmlns:a16="http://schemas.microsoft.com/office/drawing/2014/main" id="{C48CE473-E07B-4DC1-9A36-7875519C710D}"/>
              </a:ext>
            </a:extLst>
          </p:cNvPr>
          <p:cNvSpPr>
            <a:spLocks noGrp="1"/>
          </p:cNvSpPr>
          <p:nvPr>
            <p:ph type="dt" sz="half" idx="10"/>
          </p:nvPr>
        </p:nvSpPr>
        <p:spPr/>
        <p:txBody>
          <a:bodyPr/>
          <a:lstStyle/>
          <a:p>
            <a:fld id="{0F003E1A-0249-42D6-B034-7B26CC8D12C1}" type="datetime2">
              <a:rPr lang="en-US" smtClean="0"/>
              <a:t>Wednesday, January 22, 2020</a:t>
            </a:fld>
            <a:endParaRPr lang="en-US"/>
          </a:p>
        </p:txBody>
      </p:sp>
    </p:spTree>
    <p:extLst>
      <p:ext uri="{BB962C8B-B14F-4D97-AF65-F5344CB8AC3E}">
        <p14:creationId xmlns:p14="http://schemas.microsoft.com/office/powerpoint/2010/main" val="31617030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098122-2EF7-4854-88E6-0F943A2F39A3}"/>
              </a:ext>
            </a:extLst>
          </p:cNvPr>
          <p:cNvSpPr>
            <a:spLocks noGrp="1"/>
          </p:cNvSpPr>
          <p:nvPr>
            <p:ph type="title"/>
          </p:nvPr>
        </p:nvSpPr>
        <p:spPr/>
        <p:txBody>
          <a:bodyPr/>
          <a:lstStyle/>
          <a:p>
            <a:r>
              <a:rPr lang="en-US" dirty="0"/>
              <a:t>Software intellectual property rights</a:t>
            </a:r>
          </a:p>
        </p:txBody>
      </p:sp>
      <p:sp>
        <p:nvSpPr>
          <p:cNvPr id="3" name="Content Placeholder 2">
            <a:extLst>
              <a:ext uri="{FF2B5EF4-FFF2-40B4-BE49-F238E27FC236}">
                <a16:creationId xmlns:a16="http://schemas.microsoft.com/office/drawing/2014/main" id="{B008C545-5128-44B4-8E7A-3749264D8BF6}"/>
              </a:ext>
            </a:extLst>
          </p:cNvPr>
          <p:cNvSpPr>
            <a:spLocks noGrp="1"/>
          </p:cNvSpPr>
          <p:nvPr>
            <p:ph idx="1"/>
          </p:nvPr>
        </p:nvSpPr>
        <p:spPr/>
        <p:txBody>
          <a:bodyPr>
            <a:normAutofit/>
          </a:bodyPr>
          <a:lstStyle/>
          <a:p>
            <a:r>
              <a:rPr lang="en-US" b="1" dirty="0"/>
              <a:t>Software </a:t>
            </a:r>
            <a:r>
              <a:rPr lang="en-US" b="1" i="1" dirty="0"/>
              <a:t>license </a:t>
            </a:r>
            <a:r>
              <a:rPr lang="en-US" dirty="0"/>
              <a:t>grants the license holder the right to either use or redistribute one or more copies of copyrighted software without breaking                                               copyright law.</a:t>
            </a:r>
          </a:p>
          <a:p>
            <a:endParaRPr lang="en-US" dirty="0"/>
          </a:p>
          <a:p>
            <a:r>
              <a:rPr lang="en-US" dirty="0"/>
              <a:t>A </a:t>
            </a:r>
            <a:r>
              <a:rPr lang="en-US" b="1" dirty="0"/>
              <a:t>software license</a:t>
            </a:r>
            <a:r>
              <a:rPr lang="en-US" dirty="0"/>
              <a:t> is a document that provides legally binding guidelines for the use and distribution of </a:t>
            </a:r>
            <a:r>
              <a:rPr lang="en-US" b="1" dirty="0"/>
              <a:t>software</a:t>
            </a:r>
            <a:r>
              <a:rPr lang="en-US" dirty="0"/>
              <a:t>. </a:t>
            </a:r>
            <a:r>
              <a:rPr lang="en-US" b="1" dirty="0"/>
              <a:t>Software licenses</a:t>
            </a:r>
            <a:r>
              <a:rPr lang="en-US" dirty="0"/>
              <a:t> typically provide end users with the right to one or more copies of the </a:t>
            </a:r>
            <a:r>
              <a:rPr lang="en-US" b="1" dirty="0"/>
              <a:t>software</a:t>
            </a:r>
            <a:r>
              <a:rPr lang="en-US" dirty="0"/>
              <a:t> without violating copyrights</a:t>
            </a:r>
          </a:p>
        </p:txBody>
      </p:sp>
      <p:sp>
        <p:nvSpPr>
          <p:cNvPr id="4" name="Footer Placeholder 3">
            <a:extLst>
              <a:ext uri="{FF2B5EF4-FFF2-40B4-BE49-F238E27FC236}">
                <a16:creationId xmlns:a16="http://schemas.microsoft.com/office/drawing/2014/main" id="{98BF61F9-C214-40CA-8047-CD60B4522803}"/>
              </a:ext>
            </a:extLst>
          </p:cNvPr>
          <p:cNvSpPr>
            <a:spLocks noGrp="1"/>
          </p:cNvSpPr>
          <p:nvPr>
            <p:ph type="ftr" sz="quarter" idx="11"/>
          </p:nvPr>
        </p:nvSpPr>
        <p:spPr/>
        <p:txBody>
          <a:bodyPr/>
          <a:lstStyle/>
          <a:p>
            <a:r>
              <a:rPr lang="en-US"/>
              <a:t>Subject: Professional Practices                                               Prepared by: Aqsa Fahim</a:t>
            </a:r>
          </a:p>
        </p:txBody>
      </p:sp>
      <p:sp>
        <p:nvSpPr>
          <p:cNvPr id="5" name="Slide Number Placeholder 4">
            <a:extLst>
              <a:ext uri="{FF2B5EF4-FFF2-40B4-BE49-F238E27FC236}">
                <a16:creationId xmlns:a16="http://schemas.microsoft.com/office/drawing/2014/main" id="{8CB22B0B-0F36-48D1-8A5E-0F45F3432277}"/>
              </a:ext>
            </a:extLst>
          </p:cNvPr>
          <p:cNvSpPr>
            <a:spLocks noGrp="1"/>
          </p:cNvSpPr>
          <p:nvPr>
            <p:ph type="sldNum" sz="quarter" idx="12"/>
          </p:nvPr>
        </p:nvSpPr>
        <p:spPr/>
        <p:txBody>
          <a:bodyPr/>
          <a:lstStyle/>
          <a:p>
            <a:fld id="{A43274E9-61A2-45DA-A7C2-75BC9BE50692}" type="slidenum">
              <a:rPr lang="en-US" smtClean="0"/>
              <a:t>21</a:t>
            </a:fld>
            <a:endParaRPr lang="en-US"/>
          </a:p>
        </p:txBody>
      </p:sp>
      <p:sp>
        <p:nvSpPr>
          <p:cNvPr id="6" name="Date Placeholder 5">
            <a:extLst>
              <a:ext uri="{FF2B5EF4-FFF2-40B4-BE49-F238E27FC236}">
                <a16:creationId xmlns:a16="http://schemas.microsoft.com/office/drawing/2014/main" id="{77073CCD-B4A2-479A-A94E-5844F5F03DB8}"/>
              </a:ext>
            </a:extLst>
          </p:cNvPr>
          <p:cNvSpPr>
            <a:spLocks noGrp="1"/>
          </p:cNvSpPr>
          <p:nvPr>
            <p:ph type="dt" sz="half" idx="10"/>
          </p:nvPr>
        </p:nvSpPr>
        <p:spPr/>
        <p:txBody>
          <a:bodyPr/>
          <a:lstStyle/>
          <a:p>
            <a:fld id="{00A51365-CB61-4444-90A5-E77129438DD6}" type="datetime2">
              <a:rPr lang="en-US" smtClean="0"/>
              <a:t>Wednesday, January 22, 2020</a:t>
            </a:fld>
            <a:endParaRPr lang="en-US"/>
          </a:p>
        </p:txBody>
      </p:sp>
    </p:spTree>
    <p:extLst>
      <p:ext uri="{BB962C8B-B14F-4D97-AF65-F5344CB8AC3E}">
        <p14:creationId xmlns:p14="http://schemas.microsoft.com/office/powerpoint/2010/main" val="4044086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1E404-80FA-4FFD-A55F-01E863BC3DFD}"/>
              </a:ext>
            </a:extLst>
          </p:cNvPr>
          <p:cNvSpPr>
            <a:spLocks noGrp="1"/>
          </p:cNvSpPr>
          <p:nvPr>
            <p:ph type="title"/>
          </p:nvPr>
        </p:nvSpPr>
        <p:spPr/>
        <p:txBody>
          <a:bodyPr/>
          <a:lstStyle/>
          <a:p>
            <a:r>
              <a:rPr lang="en-US" b="1" i="1" dirty="0"/>
              <a:t>Trademarks</a:t>
            </a:r>
            <a:endParaRPr lang="en-PK" dirty="0"/>
          </a:p>
        </p:txBody>
      </p:sp>
      <p:sp>
        <p:nvSpPr>
          <p:cNvPr id="3" name="Content Placeholder 2">
            <a:extLst>
              <a:ext uri="{FF2B5EF4-FFF2-40B4-BE49-F238E27FC236}">
                <a16:creationId xmlns:a16="http://schemas.microsoft.com/office/drawing/2014/main" id="{5631114D-DB91-4C55-951E-75AEF5A15F14}"/>
              </a:ext>
            </a:extLst>
          </p:cNvPr>
          <p:cNvSpPr>
            <a:spLocks noGrp="1"/>
          </p:cNvSpPr>
          <p:nvPr>
            <p:ph idx="1"/>
          </p:nvPr>
        </p:nvSpPr>
        <p:spPr/>
        <p:txBody>
          <a:bodyPr/>
          <a:lstStyle/>
          <a:p>
            <a:r>
              <a:rPr lang="en-US" b="1" i="1" dirty="0"/>
              <a:t>Trademarks</a:t>
            </a:r>
            <a:r>
              <a:rPr lang="en-US" i="1" dirty="0"/>
              <a:t> </a:t>
            </a:r>
            <a:r>
              <a:rPr lang="en-US" dirty="0"/>
              <a:t>are devices that are used to “brand” products or services and distinguish them from other similar products or services in the marketplace.</a:t>
            </a:r>
          </a:p>
          <a:p>
            <a:endParaRPr lang="en-US" dirty="0"/>
          </a:p>
          <a:p>
            <a:r>
              <a:rPr lang="en-US" dirty="0"/>
              <a:t>Examples of trademarks can include words, names, slogans, logos, symbols, and even sounds or colors.</a:t>
            </a:r>
          </a:p>
          <a:p>
            <a:endParaRPr lang="en-PK" dirty="0"/>
          </a:p>
        </p:txBody>
      </p:sp>
      <p:sp>
        <p:nvSpPr>
          <p:cNvPr id="4" name="Date Placeholder 3">
            <a:extLst>
              <a:ext uri="{FF2B5EF4-FFF2-40B4-BE49-F238E27FC236}">
                <a16:creationId xmlns:a16="http://schemas.microsoft.com/office/drawing/2014/main" id="{AF9CB6E1-9FE4-4A7A-89C7-CB9C979EFAA7}"/>
              </a:ext>
            </a:extLst>
          </p:cNvPr>
          <p:cNvSpPr>
            <a:spLocks noGrp="1"/>
          </p:cNvSpPr>
          <p:nvPr>
            <p:ph type="dt" sz="half" idx="10"/>
          </p:nvPr>
        </p:nvSpPr>
        <p:spPr/>
        <p:txBody>
          <a:bodyPr/>
          <a:lstStyle/>
          <a:p>
            <a:fld id="{13FB0E7A-169C-433D-AA50-12ABC74C033D}" type="datetime2">
              <a:rPr lang="en-US" smtClean="0"/>
              <a:t>Wednesday, January 22, 2020</a:t>
            </a:fld>
            <a:endParaRPr lang="en-US"/>
          </a:p>
        </p:txBody>
      </p:sp>
      <p:sp>
        <p:nvSpPr>
          <p:cNvPr id="5" name="Footer Placeholder 4">
            <a:extLst>
              <a:ext uri="{FF2B5EF4-FFF2-40B4-BE49-F238E27FC236}">
                <a16:creationId xmlns:a16="http://schemas.microsoft.com/office/drawing/2014/main" id="{FDEA2BB6-E3F4-4196-9C69-868C49260712}"/>
              </a:ext>
            </a:extLst>
          </p:cNvPr>
          <p:cNvSpPr>
            <a:spLocks noGrp="1"/>
          </p:cNvSpPr>
          <p:nvPr>
            <p:ph type="ftr" sz="quarter" idx="11"/>
          </p:nvPr>
        </p:nvSpPr>
        <p:spPr/>
        <p:txBody>
          <a:bodyPr/>
          <a:lstStyle/>
          <a:p>
            <a:r>
              <a:rPr lang="en-US"/>
              <a:t>Subject: Professional Practices                                               Prepared by: Aqsa Fahim</a:t>
            </a:r>
          </a:p>
        </p:txBody>
      </p:sp>
      <p:sp>
        <p:nvSpPr>
          <p:cNvPr id="6" name="Slide Number Placeholder 5">
            <a:extLst>
              <a:ext uri="{FF2B5EF4-FFF2-40B4-BE49-F238E27FC236}">
                <a16:creationId xmlns:a16="http://schemas.microsoft.com/office/drawing/2014/main" id="{7BF49D89-5421-40AB-BABE-D238F502A5EC}"/>
              </a:ext>
            </a:extLst>
          </p:cNvPr>
          <p:cNvSpPr>
            <a:spLocks noGrp="1"/>
          </p:cNvSpPr>
          <p:nvPr>
            <p:ph type="sldNum" sz="quarter" idx="12"/>
          </p:nvPr>
        </p:nvSpPr>
        <p:spPr/>
        <p:txBody>
          <a:bodyPr/>
          <a:lstStyle/>
          <a:p>
            <a:fld id="{A43274E9-61A2-45DA-A7C2-75BC9BE50692}" type="slidenum">
              <a:rPr lang="en-US" smtClean="0"/>
              <a:t>22</a:t>
            </a:fld>
            <a:endParaRPr lang="en-US"/>
          </a:p>
        </p:txBody>
      </p:sp>
    </p:spTree>
    <p:extLst>
      <p:ext uri="{BB962C8B-B14F-4D97-AF65-F5344CB8AC3E}">
        <p14:creationId xmlns:p14="http://schemas.microsoft.com/office/powerpoint/2010/main" val="9548523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AE6415-3DCF-4CA4-8C98-75374DD14DB5}"/>
              </a:ext>
            </a:extLst>
          </p:cNvPr>
          <p:cNvSpPr>
            <a:spLocks noGrp="1"/>
          </p:cNvSpPr>
          <p:nvPr>
            <p:ph type="title"/>
          </p:nvPr>
        </p:nvSpPr>
        <p:spPr/>
        <p:txBody>
          <a:bodyPr/>
          <a:lstStyle/>
          <a:p>
            <a:r>
              <a:rPr lang="en-US" b="1" dirty="0"/>
              <a:t>Tort</a:t>
            </a:r>
            <a:endParaRPr lang="en-PK" dirty="0"/>
          </a:p>
        </p:txBody>
      </p:sp>
      <p:sp>
        <p:nvSpPr>
          <p:cNvPr id="3" name="Date Placeholder 2">
            <a:extLst>
              <a:ext uri="{FF2B5EF4-FFF2-40B4-BE49-F238E27FC236}">
                <a16:creationId xmlns:a16="http://schemas.microsoft.com/office/drawing/2014/main" id="{82C47BD3-4F6B-4D1C-AEBB-F0642AC74C0A}"/>
              </a:ext>
            </a:extLst>
          </p:cNvPr>
          <p:cNvSpPr>
            <a:spLocks noGrp="1"/>
          </p:cNvSpPr>
          <p:nvPr>
            <p:ph type="dt" sz="half" idx="10"/>
          </p:nvPr>
        </p:nvSpPr>
        <p:spPr/>
        <p:txBody>
          <a:bodyPr/>
          <a:lstStyle/>
          <a:p>
            <a:fld id="{2026535D-2792-4A5C-94E2-D9DF05282E6C}" type="datetime2">
              <a:rPr lang="en-US" smtClean="0"/>
              <a:t>Wednesday, January 22, 2020</a:t>
            </a:fld>
            <a:endParaRPr lang="en-US"/>
          </a:p>
        </p:txBody>
      </p:sp>
      <p:sp>
        <p:nvSpPr>
          <p:cNvPr id="4" name="Footer Placeholder 3">
            <a:extLst>
              <a:ext uri="{FF2B5EF4-FFF2-40B4-BE49-F238E27FC236}">
                <a16:creationId xmlns:a16="http://schemas.microsoft.com/office/drawing/2014/main" id="{4BA9AE6C-FCD6-4038-9BF3-0BCDD2316C76}"/>
              </a:ext>
            </a:extLst>
          </p:cNvPr>
          <p:cNvSpPr>
            <a:spLocks noGrp="1"/>
          </p:cNvSpPr>
          <p:nvPr>
            <p:ph type="ftr" sz="quarter" idx="11"/>
          </p:nvPr>
        </p:nvSpPr>
        <p:spPr/>
        <p:txBody>
          <a:bodyPr/>
          <a:lstStyle/>
          <a:p>
            <a:r>
              <a:rPr lang="en-US"/>
              <a:t>Subject: Professional Practices                                               Prepared by: Aqsa Fahim</a:t>
            </a:r>
          </a:p>
        </p:txBody>
      </p:sp>
      <p:sp>
        <p:nvSpPr>
          <p:cNvPr id="5" name="Slide Number Placeholder 4">
            <a:extLst>
              <a:ext uri="{FF2B5EF4-FFF2-40B4-BE49-F238E27FC236}">
                <a16:creationId xmlns:a16="http://schemas.microsoft.com/office/drawing/2014/main" id="{178375CC-537B-4172-8610-1B953AA18F04}"/>
              </a:ext>
            </a:extLst>
          </p:cNvPr>
          <p:cNvSpPr>
            <a:spLocks noGrp="1"/>
          </p:cNvSpPr>
          <p:nvPr>
            <p:ph type="sldNum" sz="quarter" idx="12"/>
          </p:nvPr>
        </p:nvSpPr>
        <p:spPr/>
        <p:txBody>
          <a:bodyPr/>
          <a:lstStyle/>
          <a:p>
            <a:fld id="{A43274E9-61A2-45DA-A7C2-75BC9BE50692}" type="slidenum">
              <a:rPr lang="en-US" smtClean="0"/>
              <a:t>23</a:t>
            </a:fld>
            <a:endParaRPr lang="en-US"/>
          </a:p>
        </p:txBody>
      </p:sp>
    </p:spTree>
    <p:extLst>
      <p:ext uri="{BB962C8B-B14F-4D97-AF65-F5344CB8AC3E}">
        <p14:creationId xmlns:p14="http://schemas.microsoft.com/office/powerpoint/2010/main" val="34598599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A221A8-F7FE-4179-AC07-F97700D879B6}"/>
              </a:ext>
            </a:extLst>
          </p:cNvPr>
          <p:cNvSpPr>
            <a:spLocks noGrp="1"/>
          </p:cNvSpPr>
          <p:nvPr>
            <p:ph type="title"/>
          </p:nvPr>
        </p:nvSpPr>
        <p:spPr/>
        <p:txBody>
          <a:bodyPr/>
          <a:lstStyle/>
          <a:p>
            <a:r>
              <a:rPr lang="en-US" b="1" dirty="0"/>
              <a:t>Tort</a:t>
            </a:r>
            <a:endParaRPr lang="en-US" dirty="0"/>
          </a:p>
        </p:txBody>
      </p:sp>
      <p:sp>
        <p:nvSpPr>
          <p:cNvPr id="3" name="Content Placeholder 2">
            <a:extLst>
              <a:ext uri="{FF2B5EF4-FFF2-40B4-BE49-F238E27FC236}">
                <a16:creationId xmlns:a16="http://schemas.microsoft.com/office/drawing/2014/main" id="{4CD6F7D5-CC93-4F38-B524-99B35B13028B}"/>
              </a:ext>
            </a:extLst>
          </p:cNvPr>
          <p:cNvSpPr>
            <a:spLocks noGrp="1"/>
          </p:cNvSpPr>
          <p:nvPr>
            <p:ph idx="1"/>
          </p:nvPr>
        </p:nvSpPr>
        <p:spPr/>
        <p:txBody>
          <a:bodyPr/>
          <a:lstStyle/>
          <a:p>
            <a:endParaRPr lang="en-US" sz="2000" dirty="0"/>
          </a:p>
          <a:p>
            <a:r>
              <a:rPr lang="en-US" sz="2000" dirty="0"/>
              <a:t>“a act other than a breach of contract that injures another and for which the law imposes civil liabilities</a:t>
            </a:r>
            <a:r>
              <a:rPr lang="en-US" dirty="0"/>
              <a:t>.”</a:t>
            </a:r>
          </a:p>
        </p:txBody>
      </p:sp>
      <p:sp>
        <p:nvSpPr>
          <p:cNvPr id="4" name="Footer Placeholder 3">
            <a:extLst>
              <a:ext uri="{FF2B5EF4-FFF2-40B4-BE49-F238E27FC236}">
                <a16:creationId xmlns:a16="http://schemas.microsoft.com/office/drawing/2014/main" id="{81CE89B4-1F4E-48EE-BD09-8395F4E7FB46}"/>
              </a:ext>
            </a:extLst>
          </p:cNvPr>
          <p:cNvSpPr>
            <a:spLocks noGrp="1"/>
          </p:cNvSpPr>
          <p:nvPr>
            <p:ph type="ftr" sz="quarter" idx="11"/>
          </p:nvPr>
        </p:nvSpPr>
        <p:spPr/>
        <p:txBody>
          <a:bodyPr/>
          <a:lstStyle/>
          <a:p>
            <a:r>
              <a:rPr lang="en-US"/>
              <a:t>Subject: Professional Practices                                               Prepared by: Aqsa Fahim</a:t>
            </a:r>
          </a:p>
        </p:txBody>
      </p:sp>
      <p:sp>
        <p:nvSpPr>
          <p:cNvPr id="5" name="Slide Number Placeholder 4">
            <a:extLst>
              <a:ext uri="{FF2B5EF4-FFF2-40B4-BE49-F238E27FC236}">
                <a16:creationId xmlns:a16="http://schemas.microsoft.com/office/drawing/2014/main" id="{CA7FEF5B-C901-47A9-9894-7F8A5AFA16F2}"/>
              </a:ext>
            </a:extLst>
          </p:cNvPr>
          <p:cNvSpPr>
            <a:spLocks noGrp="1"/>
          </p:cNvSpPr>
          <p:nvPr>
            <p:ph type="sldNum" sz="quarter" idx="12"/>
          </p:nvPr>
        </p:nvSpPr>
        <p:spPr/>
        <p:txBody>
          <a:bodyPr/>
          <a:lstStyle/>
          <a:p>
            <a:fld id="{A43274E9-61A2-45DA-A7C2-75BC9BE50692}" type="slidenum">
              <a:rPr lang="en-US" smtClean="0"/>
              <a:t>24</a:t>
            </a:fld>
            <a:endParaRPr lang="en-US"/>
          </a:p>
        </p:txBody>
      </p:sp>
      <p:sp>
        <p:nvSpPr>
          <p:cNvPr id="6" name="Date Placeholder 5">
            <a:extLst>
              <a:ext uri="{FF2B5EF4-FFF2-40B4-BE49-F238E27FC236}">
                <a16:creationId xmlns:a16="http://schemas.microsoft.com/office/drawing/2014/main" id="{4B676BCF-45ED-4F65-9017-DBCBB0797A1A}"/>
              </a:ext>
            </a:extLst>
          </p:cNvPr>
          <p:cNvSpPr>
            <a:spLocks noGrp="1"/>
          </p:cNvSpPr>
          <p:nvPr>
            <p:ph type="dt" sz="half" idx="10"/>
          </p:nvPr>
        </p:nvSpPr>
        <p:spPr/>
        <p:txBody>
          <a:bodyPr/>
          <a:lstStyle/>
          <a:p>
            <a:fld id="{F4808979-2594-4869-9544-6A018DC3390A}" type="datetime2">
              <a:rPr lang="en-US" smtClean="0"/>
              <a:t>Wednesday, January 22, 2020</a:t>
            </a:fld>
            <a:endParaRPr lang="en-US"/>
          </a:p>
        </p:txBody>
      </p:sp>
    </p:spTree>
    <p:extLst>
      <p:ext uri="{BB962C8B-B14F-4D97-AF65-F5344CB8AC3E}">
        <p14:creationId xmlns:p14="http://schemas.microsoft.com/office/powerpoint/2010/main" val="19665450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94F89A-B5C5-48AF-A616-A9C54D124739}"/>
              </a:ext>
            </a:extLst>
          </p:cNvPr>
          <p:cNvSpPr>
            <a:spLocks noGrp="1"/>
          </p:cNvSpPr>
          <p:nvPr>
            <p:ph type="title"/>
          </p:nvPr>
        </p:nvSpPr>
        <p:spPr>
          <a:xfrm>
            <a:off x="1154954" y="973668"/>
            <a:ext cx="8761413" cy="706964"/>
          </a:xfrm>
        </p:spPr>
        <p:txBody>
          <a:bodyPr/>
          <a:lstStyle/>
          <a:p>
            <a:r>
              <a:rPr lang="en-US" dirty="0"/>
              <a:t>Five types of tort lawsuits that might be applied to software:</a:t>
            </a:r>
          </a:p>
        </p:txBody>
      </p:sp>
      <p:sp>
        <p:nvSpPr>
          <p:cNvPr id="3" name="Content Placeholder 2">
            <a:extLst>
              <a:ext uri="{FF2B5EF4-FFF2-40B4-BE49-F238E27FC236}">
                <a16:creationId xmlns:a16="http://schemas.microsoft.com/office/drawing/2014/main" id="{E8FF55BC-39C7-4519-9F0F-F122C9465345}"/>
              </a:ext>
            </a:extLst>
          </p:cNvPr>
          <p:cNvSpPr>
            <a:spLocks noGrp="1"/>
          </p:cNvSpPr>
          <p:nvPr>
            <p:ph idx="1"/>
          </p:nvPr>
        </p:nvSpPr>
        <p:spPr/>
        <p:txBody>
          <a:bodyPr>
            <a:normAutofit/>
          </a:bodyPr>
          <a:lstStyle/>
          <a:p>
            <a:pPr marL="0" indent="0">
              <a:buNone/>
            </a:pPr>
            <a:r>
              <a:rPr lang="en-US" b="1" dirty="0"/>
              <a:t>1. </a:t>
            </a:r>
            <a:r>
              <a:rPr lang="en-US" b="1" i="1" dirty="0"/>
              <a:t>Conversion</a:t>
            </a:r>
            <a:endParaRPr lang="en-US" b="1" dirty="0"/>
          </a:p>
          <a:p>
            <a:pPr marL="0" indent="0">
              <a:buNone/>
            </a:pPr>
            <a:r>
              <a:rPr lang="en-US" dirty="0"/>
              <a:t>Conversion is involved if the software was intentionally designed to steal from the customer or destroy property</a:t>
            </a:r>
          </a:p>
          <a:p>
            <a:endParaRPr lang="en-US" dirty="0"/>
          </a:p>
          <a:p>
            <a:pPr marL="0" indent="0">
              <a:buNone/>
            </a:pPr>
            <a:r>
              <a:rPr lang="en-US" b="1" dirty="0"/>
              <a:t>2. </a:t>
            </a:r>
            <a:r>
              <a:rPr lang="en-US" b="1" i="1" dirty="0"/>
              <a:t>Negligence</a:t>
            </a:r>
            <a:endParaRPr lang="en-US" b="1" dirty="0"/>
          </a:p>
          <a:p>
            <a:pPr marL="0" indent="0">
              <a:buNone/>
            </a:pPr>
            <a:r>
              <a:rPr lang="en-US" dirty="0"/>
              <a:t>The developer of a software system failed to take steps that a reasonable software developer would take, and because of this failure the software caused personal injury or property damage, that developer might be liable to damages under tort law.</a:t>
            </a:r>
          </a:p>
        </p:txBody>
      </p:sp>
      <p:sp>
        <p:nvSpPr>
          <p:cNvPr id="4" name="Footer Placeholder 3">
            <a:extLst>
              <a:ext uri="{FF2B5EF4-FFF2-40B4-BE49-F238E27FC236}">
                <a16:creationId xmlns:a16="http://schemas.microsoft.com/office/drawing/2014/main" id="{D5967662-2ECE-4664-B653-02CFBEF56558}"/>
              </a:ext>
            </a:extLst>
          </p:cNvPr>
          <p:cNvSpPr>
            <a:spLocks noGrp="1"/>
          </p:cNvSpPr>
          <p:nvPr>
            <p:ph type="ftr" sz="quarter" idx="11"/>
          </p:nvPr>
        </p:nvSpPr>
        <p:spPr/>
        <p:txBody>
          <a:bodyPr/>
          <a:lstStyle/>
          <a:p>
            <a:r>
              <a:rPr lang="en-US"/>
              <a:t>Subject: Professional Practices                                               Prepared by: Aqsa Fahim</a:t>
            </a:r>
          </a:p>
        </p:txBody>
      </p:sp>
      <p:sp>
        <p:nvSpPr>
          <p:cNvPr id="5" name="Slide Number Placeholder 4">
            <a:extLst>
              <a:ext uri="{FF2B5EF4-FFF2-40B4-BE49-F238E27FC236}">
                <a16:creationId xmlns:a16="http://schemas.microsoft.com/office/drawing/2014/main" id="{2C094218-FAD5-4E5D-9040-D70A0ED4F822}"/>
              </a:ext>
            </a:extLst>
          </p:cNvPr>
          <p:cNvSpPr>
            <a:spLocks noGrp="1"/>
          </p:cNvSpPr>
          <p:nvPr>
            <p:ph type="sldNum" sz="quarter" idx="12"/>
          </p:nvPr>
        </p:nvSpPr>
        <p:spPr/>
        <p:txBody>
          <a:bodyPr/>
          <a:lstStyle/>
          <a:p>
            <a:fld id="{A43274E9-61A2-45DA-A7C2-75BC9BE50692}" type="slidenum">
              <a:rPr lang="en-US" smtClean="0"/>
              <a:t>25</a:t>
            </a:fld>
            <a:endParaRPr lang="en-US"/>
          </a:p>
        </p:txBody>
      </p:sp>
      <p:sp>
        <p:nvSpPr>
          <p:cNvPr id="6" name="Date Placeholder 5">
            <a:extLst>
              <a:ext uri="{FF2B5EF4-FFF2-40B4-BE49-F238E27FC236}">
                <a16:creationId xmlns:a16="http://schemas.microsoft.com/office/drawing/2014/main" id="{E26C18A2-CB4A-4AAF-9FF5-DA2E514F5957}"/>
              </a:ext>
            </a:extLst>
          </p:cNvPr>
          <p:cNvSpPr>
            <a:spLocks noGrp="1"/>
          </p:cNvSpPr>
          <p:nvPr>
            <p:ph type="dt" sz="half" idx="10"/>
          </p:nvPr>
        </p:nvSpPr>
        <p:spPr/>
        <p:txBody>
          <a:bodyPr/>
          <a:lstStyle/>
          <a:p>
            <a:fld id="{69472431-6DC0-4939-B838-782A4F1DD8F9}" type="datetime2">
              <a:rPr lang="en-US" smtClean="0"/>
              <a:t>Wednesday, January 22, 2020</a:t>
            </a:fld>
            <a:endParaRPr lang="en-US"/>
          </a:p>
        </p:txBody>
      </p:sp>
    </p:spTree>
    <p:extLst>
      <p:ext uri="{BB962C8B-B14F-4D97-AF65-F5344CB8AC3E}">
        <p14:creationId xmlns:p14="http://schemas.microsoft.com/office/powerpoint/2010/main" val="23749279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21AF1E-8433-4FEB-B1C8-672D32DECBFA}"/>
              </a:ext>
            </a:extLst>
          </p:cNvPr>
          <p:cNvSpPr>
            <a:spLocks noGrp="1"/>
          </p:cNvSpPr>
          <p:nvPr>
            <p:ph type="title"/>
          </p:nvPr>
        </p:nvSpPr>
        <p:spPr/>
        <p:txBody>
          <a:bodyPr/>
          <a:lstStyle/>
          <a:p>
            <a:r>
              <a:rPr lang="en-US" dirty="0"/>
              <a:t>Five types of tort lawsuits that might be applied to software:</a:t>
            </a:r>
          </a:p>
        </p:txBody>
      </p:sp>
      <p:sp>
        <p:nvSpPr>
          <p:cNvPr id="3" name="Content Placeholder 2">
            <a:extLst>
              <a:ext uri="{FF2B5EF4-FFF2-40B4-BE49-F238E27FC236}">
                <a16:creationId xmlns:a16="http://schemas.microsoft.com/office/drawing/2014/main" id="{D6F34B82-12F8-47C2-8063-83C1EEB31EF8}"/>
              </a:ext>
            </a:extLst>
          </p:cNvPr>
          <p:cNvSpPr>
            <a:spLocks noGrp="1"/>
          </p:cNvSpPr>
          <p:nvPr>
            <p:ph idx="1"/>
          </p:nvPr>
        </p:nvSpPr>
        <p:spPr/>
        <p:txBody>
          <a:bodyPr/>
          <a:lstStyle/>
          <a:p>
            <a:pPr marL="0" indent="0">
              <a:buNone/>
            </a:pPr>
            <a:r>
              <a:rPr lang="en-US" b="1" dirty="0"/>
              <a:t>3. </a:t>
            </a:r>
            <a:r>
              <a:rPr lang="en-US" b="1" i="1" dirty="0"/>
              <a:t>Strict product liability</a:t>
            </a:r>
          </a:p>
          <a:p>
            <a:pPr marL="0" indent="0">
              <a:buNone/>
            </a:pPr>
            <a:r>
              <a:rPr lang="en-US" dirty="0"/>
              <a:t>This type of tort lawsuit might be appropriate if the software caused injury or property damage because it is dangerously defective.</a:t>
            </a:r>
          </a:p>
        </p:txBody>
      </p:sp>
      <p:sp>
        <p:nvSpPr>
          <p:cNvPr id="4" name="Footer Placeholder 3">
            <a:extLst>
              <a:ext uri="{FF2B5EF4-FFF2-40B4-BE49-F238E27FC236}">
                <a16:creationId xmlns:a16="http://schemas.microsoft.com/office/drawing/2014/main" id="{DDBBD773-01DF-4E1F-8DEB-A4F3506DD145}"/>
              </a:ext>
            </a:extLst>
          </p:cNvPr>
          <p:cNvSpPr>
            <a:spLocks noGrp="1"/>
          </p:cNvSpPr>
          <p:nvPr>
            <p:ph type="ftr" sz="quarter" idx="11"/>
          </p:nvPr>
        </p:nvSpPr>
        <p:spPr/>
        <p:txBody>
          <a:bodyPr/>
          <a:lstStyle/>
          <a:p>
            <a:r>
              <a:rPr lang="en-US"/>
              <a:t>Subject: Professional Practices                                               Prepared by: Aqsa Fahim</a:t>
            </a:r>
          </a:p>
        </p:txBody>
      </p:sp>
      <p:sp>
        <p:nvSpPr>
          <p:cNvPr id="5" name="Slide Number Placeholder 4">
            <a:extLst>
              <a:ext uri="{FF2B5EF4-FFF2-40B4-BE49-F238E27FC236}">
                <a16:creationId xmlns:a16="http://schemas.microsoft.com/office/drawing/2014/main" id="{9A1858B5-E987-44CF-AE02-35C69D97CC0F}"/>
              </a:ext>
            </a:extLst>
          </p:cNvPr>
          <p:cNvSpPr>
            <a:spLocks noGrp="1"/>
          </p:cNvSpPr>
          <p:nvPr>
            <p:ph type="sldNum" sz="quarter" idx="12"/>
          </p:nvPr>
        </p:nvSpPr>
        <p:spPr/>
        <p:txBody>
          <a:bodyPr/>
          <a:lstStyle/>
          <a:p>
            <a:fld id="{A43274E9-61A2-45DA-A7C2-75BC9BE50692}" type="slidenum">
              <a:rPr lang="en-US" smtClean="0"/>
              <a:t>26</a:t>
            </a:fld>
            <a:endParaRPr lang="en-US"/>
          </a:p>
        </p:txBody>
      </p:sp>
      <p:sp>
        <p:nvSpPr>
          <p:cNvPr id="6" name="Date Placeholder 5">
            <a:extLst>
              <a:ext uri="{FF2B5EF4-FFF2-40B4-BE49-F238E27FC236}">
                <a16:creationId xmlns:a16="http://schemas.microsoft.com/office/drawing/2014/main" id="{352AC85B-CAD0-472F-AD34-B7E9C1C50CB4}"/>
              </a:ext>
            </a:extLst>
          </p:cNvPr>
          <p:cNvSpPr>
            <a:spLocks noGrp="1"/>
          </p:cNvSpPr>
          <p:nvPr>
            <p:ph type="dt" sz="half" idx="10"/>
          </p:nvPr>
        </p:nvSpPr>
        <p:spPr/>
        <p:txBody>
          <a:bodyPr/>
          <a:lstStyle/>
          <a:p>
            <a:fld id="{78047016-65FA-491F-A543-9C2E2151D7AB}" type="datetime2">
              <a:rPr lang="en-US" smtClean="0"/>
              <a:t>Wednesday, January 22, 2020</a:t>
            </a:fld>
            <a:endParaRPr lang="en-US"/>
          </a:p>
        </p:txBody>
      </p:sp>
    </p:spTree>
    <p:extLst>
      <p:ext uri="{BB962C8B-B14F-4D97-AF65-F5344CB8AC3E}">
        <p14:creationId xmlns:p14="http://schemas.microsoft.com/office/powerpoint/2010/main" val="181813986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0874CB-E1BE-41A7-AD67-1D7411EFFC2E}"/>
              </a:ext>
            </a:extLst>
          </p:cNvPr>
          <p:cNvSpPr>
            <a:spLocks noGrp="1"/>
          </p:cNvSpPr>
          <p:nvPr>
            <p:ph type="title"/>
          </p:nvPr>
        </p:nvSpPr>
        <p:spPr/>
        <p:txBody>
          <a:bodyPr/>
          <a:lstStyle/>
          <a:p>
            <a:r>
              <a:rPr lang="en-US" dirty="0"/>
              <a:t>Five types of tort lawsuits that might be applied to software:</a:t>
            </a:r>
          </a:p>
        </p:txBody>
      </p:sp>
      <p:sp>
        <p:nvSpPr>
          <p:cNvPr id="3" name="Content Placeholder 2">
            <a:extLst>
              <a:ext uri="{FF2B5EF4-FFF2-40B4-BE49-F238E27FC236}">
                <a16:creationId xmlns:a16="http://schemas.microsoft.com/office/drawing/2014/main" id="{50F3AC25-10F7-43BD-8565-8B6D04FCB7C0}"/>
              </a:ext>
            </a:extLst>
          </p:cNvPr>
          <p:cNvSpPr>
            <a:spLocks noGrp="1"/>
          </p:cNvSpPr>
          <p:nvPr>
            <p:ph idx="1"/>
          </p:nvPr>
        </p:nvSpPr>
        <p:spPr/>
        <p:txBody>
          <a:bodyPr/>
          <a:lstStyle/>
          <a:p>
            <a:pPr marL="0" indent="0">
              <a:buNone/>
            </a:pPr>
            <a:r>
              <a:rPr lang="en-US" b="1" dirty="0"/>
              <a:t>4. </a:t>
            </a:r>
            <a:r>
              <a:rPr lang="en-US" b="1" i="1" dirty="0"/>
              <a:t>Malpractice</a:t>
            </a:r>
          </a:p>
          <a:p>
            <a:pPr marL="0" indent="0">
              <a:buNone/>
            </a:pPr>
            <a:r>
              <a:rPr lang="en-US" dirty="0"/>
              <a:t> The software’s author (or the program itself) provides unreasonably poor professional services. </a:t>
            </a:r>
          </a:p>
          <a:p>
            <a:pPr marL="0" indent="0">
              <a:buNone/>
            </a:pPr>
            <a:r>
              <a:rPr lang="en-US" dirty="0"/>
              <a:t>For example,</a:t>
            </a:r>
          </a:p>
          <a:p>
            <a:pPr marL="0" indent="0">
              <a:buNone/>
            </a:pPr>
            <a:r>
              <a:rPr lang="en-US" dirty="0"/>
              <a:t> if an accounting software application did not apply the generally accepted accounting principles (GAAP), or if an income tax package did not implement the tax laws.</a:t>
            </a:r>
          </a:p>
        </p:txBody>
      </p:sp>
      <p:sp>
        <p:nvSpPr>
          <p:cNvPr id="4" name="Footer Placeholder 3">
            <a:extLst>
              <a:ext uri="{FF2B5EF4-FFF2-40B4-BE49-F238E27FC236}">
                <a16:creationId xmlns:a16="http://schemas.microsoft.com/office/drawing/2014/main" id="{3CF68115-6172-464A-85A2-E12B1083CE1C}"/>
              </a:ext>
            </a:extLst>
          </p:cNvPr>
          <p:cNvSpPr>
            <a:spLocks noGrp="1"/>
          </p:cNvSpPr>
          <p:nvPr>
            <p:ph type="ftr" sz="quarter" idx="11"/>
          </p:nvPr>
        </p:nvSpPr>
        <p:spPr/>
        <p:txBody>
          <a:bodyPr/>
          <a:lstStyle/>
          <a:p>
            <a:r>
              <a:rPr lang="en-US"/>
              <a:t>Subject: Professional Practices                                               Prepared by: Aqsa Fahim</a:t>
            </a:r>
          </a:p>
        </p:txBody>
      </p:sp>
      <p:sp>
        <p:nvSpPr>
          <p:cNvPr id="5" name="Slide Number Placeholder 4">
            <a:extLst>
              <a:ext uri="{FF2B5EF4-FFF2-40B4-BE49-F238E27FC236}">
                <a16:creationId xmlns:a16="http://schemas.microsoft.com/office/drawing/2014/main" id="{B0F5ABFF-63E0-4C5D-8A85-A915A9416A9B}"/>
              </a:ext>
            </a:extLst>
          </p:cNvPr>
          <p:cNvSpPr>
            <a:spLocks noGrp="1"/>
          </p:cNvSpPr>
          <p:nvPr>
            <p:ph type="sldNum" sz="quarter" idx="12"/>
          </p:nvPr>
        </p:nvSpPr>
        <p:spPr/>
        <p:txBody>
          <a:bodyPr/>
          <a:lstStyle/>
          <a:p>
            <a:fld id="{A43274E9-61A2-45DA-A7C2-75BC9BE50692}" type="slidenum">
              <a:rPr lang="en-US" smtClean="0"/>
              <a:t>27</a:t>
            </a:fld>
            <a:endParaRPr lang="en-US"/>
          </a:p>
        </p:txBody>
      </p:sp>
      <p:sp>
        <p:nvSpPr>
          <p:cNvPr id="6" name="Date Placeholder 5">
            <a:extLst>
              <a:ext uri="{FF2B5EF4-FFF2-40B4-BE49-F238E27FC236}">
                <a16:creationId xmlns:a16="http://schemas.microsoft.com/office/drawing/2014/main" id="{48C86CD8-00E4-4871-B0E3-A6ACC8C4D6A4}"/>
              </a:ext>
            </a:extLst>
          </p:cNvPr>
          <p:cNvSpPr>
            <a:spLocks noGrp="1"/>
          </p:cNvSpPr>
          <p:nvPr>
            <p:ph type="dt" sz="half" idx="10"/>
          </p:nvPr>
        </p:nvSpPr>
        <p:spPr/>
        <p:txBody>
          <a:bodyPr/>
          <a:lstStyle/>
          <a:p>
            <a:fld id="{B1F86DC1-83B3-4B42-9F57-99B1CB4CEBC0}" type="datetime2">
              <a:rPr lang="en-US" smtClean="0"/>
              <a:t>Wednesday, January 22, 2020</a:t>
            </a:fld>
            <a:endParaRPr lang="en-US"/>
          </a:p>
        </p:txBody>
      </p:sp>
    </p:spTree>
    <p:extLst>
      <p:ext uri="{BB962C8B-B14F-4D97-AF65-F5344CB8AC3E}">
        <p14:creationId xmlns:p14="http://schemas.microsoft.com/office/powerpoint/2010/main" val="112205364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06AA09-FD8F-4571-A6DD-2EBB1AC04756}"/>
              </a:ext>
            </a:extLst>
          </p:cNvPr>
          <p:cNvSpPr>
            <a:spLocks noGrp="1"/>
          </p:cNvSpPr>
          <p:nvPr>
            <p:ph type="title"/>
          </p:nvPr>
        </p:nvSpPr>
        <p:spPr/>
        <p:txBody>
          <a:bodyPr/>
          <a:lstStyle/>
          <a:p>
            <a:r>
              <a:rPr lang="en-US" dirty="0"/>
              <a:t>Five types of tort lawsuits that might be applied to software:</a:t>
            </a:r>
          </a:p>
        </p:txBody>
      </p:sp>
      <p:sp>
        <p:nvSpPr>
          <p:cNvPr id="3" name="Content Placeholder 2">
            <a:extLst>
              <a:ext uri="{FF2B5EF4-FFF2-40B4-BE49-F238E27FC236}">
                <a16:creationId xmlns:a16="http://schemas.microsoft.com/office/drawing/2014/main" id="{03C641A1-BB28-4F42-B625-82F3A3DFE08A}"/>
              </a:ext>
            </a:extLst>
          </p:cNvPr>
          <p:cNvSpPr>
            <a:spLocks noGrp="1"/>
          </p:cNvSpPr>
          <p:nvPr>
            <p:ph idx="1"/>
          </p:nvPr>
        </p:nvSpPr>
        <p:spPr/>
        <p:txBody>
          <a:bodyPr/>
          <a:lstStyle/>
          <a:p>
            <a:pPr marL="0" indent="0">
              <a:buNone/>
            </a:pPr>
            <a:r>
              <a:rPr lang="en-US" b="1" dirty="0"/>
              <a:t>5. </a:t>
            </a:r>
            <a:r>
              <a:rPr lang="en-US" b="1" i="1" dirty="0"/>
              <a:t>Fraud</a:t>
            </a:r>
          </a:p>
          <a:p>
            <a:pPr marL="0" indent="0">
              <a:buNone/>
            </a:pPr>
            <a:r>
              <a:rPr lang="en-US" sz="2000" dirty="0"/>
              <a:t>Fraud exists if the seller of the software knowingly misrepresented the capabilities of the product.</a:t>
            </a:r>
          </a:p>
        </p:txBody>
      </p:sp>
      <p:sp>
        <p:nvSpPr>
          <p:cNvPr id="4" name="Footer Placeholder 3">
            <a:extLst>
              <a:ext uri="{FF2B5EF4-FFF2-40B4-BE49-F238E27FC236}">
                <a16:creationId xmlns:a16="http://schemas.microsoft.com/office/drawing/2014/main" id="{B097A6FE-4E7C-4F2A-AF52-5F486250E1A4}"/>
              </a:ext>
            </a:extLst>
          </p:cNvPr>
          <p:cNvSpPr>
            <a:spLocks noGrp="1"/>
          </p:cNvSpPr>
          <p:nvPr>
            <p:ph type="ftr" sz="quarter" idx="11"/>
          </p:nvPr>
        </p:nvSpPr>
        <p:spPr/>
        <p:txBody>
          <a:bodyPr/>
          <a:lstStyle/>
          <a:p>
            <a:r>
              <a:rPr lang="en-US"/>
              <a:t>Subject: Professional Practices                                               Prepared by: Aqsa Fahim</a:t>
            </a:r>
          </a:p>
        </p:txBody>
      </p:sp>
      <p:sp>
        <p:nvSpPr>
          <p:cNvPr id="5" name="Slide Number Placeholder 4">
            <a:extLst>
              <a:ext uri="{FF2B5EF4-FFF2-40B4-BE49-F238E27FC236}">
                <a16:creationId xmlns:a16="http://schemas.microsoft.com/office/drawing/2014/main" id="{C62A6A60-729D-489B-A55B-8928E229C5E7}"/>
              </a:ext>
            </a:extLst>
          </p:cNvPr>
          <p:cNvSpPr>
            <a:spLocks noGrp="1"/>
          </p:cNvSpPr>
          <p:nvPr>
            <p:ph type="sldNum" sz="quarter" idx="12"/>
          </p:nvPr>
        </p:nvSpPr>
        <p:spPr/>
        <p:txBody>
          <a:bodyPr/>
          <a:lstStyle/>
          <a:p>
            <a:fld id="{A43274E9-61A2-45DA-A7C2-75BC9BE50692}" type="slidenum">
              <a:rPr lang="en-US" smtClean="0"/>
              <a:t>28</a:t>
            </a:fld>
            <a:endParaRPr lang="en-US"/>
          </a:p>
        </p:txBody>
      </p:sp>
      <p:sp>
        <p:nvSpPr>
          <p:cNvPr id="6" name="Date Placeholder 5">
            <a:extLst>
              <a:ext uri="{FF2B5EF4-FFF2-40B4-BE49-F238E27FC236}">
                <a16:creationId xmlns:a16="http://schemas.microsoft.com/office/drawing/2014/main" id="{AF69AD3F-B292-4915-9E12-4CE14797648E}"/>
              </a:ext>
            </a:extLst>
          </p:cNvPr>
          <p:cNvSpPr>
            <a:spLocks noGrp="1"/>
          </p:cNvSpPr>
          <p:nvPr>
            <p:ph type="dt" sz="half" idx="10"/>
          </p:nvPr>
        </p:nvSpPr>
        <p:spPr/>
        <p:txBody>
          <a:bodyPr/>
          <a:lstStyle/>
          <a:p>
            <a:fld id="{DA626A9B-E776-44C6-9EF8-A2C6C7FC6572}" type="datetime2">
              <a:rPr lang="en-US" smtClean="0"/>
              <a:t>Wednesday, January 22, 2020</a:t>
            </a:fld>
            <a:endParaRPr lang="en-US"/>
          </a:p>
        </p:txBody>
      </p:sp>
    </p:spTree>
    <p:extLst>
      <p:ext uri="{BB962C8B-B14F-4D97-AF65-F5344CB8AC3E}">
        <p14:creationId xmlns:p14="http://schemas.microsoft.com/office/powerpoint/2010/main" val="294312118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6C223E-FD1F-446E-B806-CF9C647C2773}"/>
              </a:ext>
            </a:extLst>
          </p:cNvPr>
          <p:cNvSpPr>
            <a:spLocks noGrp="1"/>
          </p:cNvSpPr>
          <p:nvPr>
            <p:ph type="title"/>
          </p:nvPr>
        </p:nvSpPr>
        <p:spPr/>
        <p:txBody>
          <a:bodyPr/>
          <a:lstStyle/>
          <a:p>
            <a:r>
              <a:rPr lang="en-US" b="1" dirty="0"/>
              <a:t>Data Privacy</a:t>
            </a:r>
            <a:endParaRPr lang="en-US" dirty="0"/>
          </a:p>
        </p:txBody>
      </p:sp>
      <p:sp>
        <p:nvSpPr>
          <p:cNvPr id="3" name="Content Placeholder 2">
            <a:extLst>
              <a:ext uri="{FF2B5EF4-FFF2-40B4-BE49-F238E27FC236}">
                <a16:creationId xmlns:a16="http://schemas.microsoft.com/office/drawing/2014/main" id="{3FA595E6-F1F4-4CBF-9385-D087844A414C}"/>
              </a:ext>
            </a:extLst>
          </p:cNvPr>
          <p:cNvSpPr>
            <a:spLocks noGrp="1"/>
          </p:cNvSpPr>
          <p:nvPr>
            <p:ph idx="1"/>
          </p:nvPr>
        </p:nvSpPr>
        <p:spPr>
          <a:xfrm>
            <a:off x="1154954" y="2603500"/>
            <a:ext cx="10533463" cy="3664778"/>
          </a:xfrm>
        </p:spPr>
        <p:txBody>
          <a:bodyPr>
            <a:normAutofit/>
          </a:bodyPr>
          <a:lstStyle/>
          <a:p>
            <a:r>
              <a:rPr lang="en-US" i="1" dirty="0"/>
              <a:t>Data privacy </a:t>
            </a:r>
            <a:r>
              <a:rPr lang="en-US" dirty="0"/>
              <a:t>issues exist whenever personal information is collected, transmitted, and/or stored by the software.</a:t>
            </a:r>
          </a:p>
          <a:p>
            <a:endParaRPr lang="en-US" dirty="0"/>
          </a:p>
          <a:p>
            <a:r>
              <a:rPr lang="en-US" b="1" dirty="0"/>
              <a:t>This personal information can include</a:t>
            </a:r>
          </a:p>
          <a:p>
            <a:pPr marL="685800" lvl="1">
              <a:buFont typeface="Wingdings" panose="05000000000000000000" pitchFamily="2" charset="2"/>
              <a:buChar char="ü"/>
            </a:pPr>
            <a:r>
              <a:rPr lang="en-US" sz="1500" dirty="0"/>
              <a:t>financial or credit information (including credit card information),</a:t>
            </a:r>
          </a:p>
          <a:p>
            <a:pPr marL="685800" lvl="1">
              <a:buFont typeface="Wingdings" panose="05000000000000000000" pitchFamily="2" charset="2"/>
              <a:buChar char="ü"/>
            </a:pPr>
            <a:r>
              <a:rPr lang="en-US" sz="1500" dirty="0"/>
              <a:t>medical records, </a:t>
            </a:r>
          </a:p>
          <a:p>
            <a:pPr marL="685800" lvl="1">
              <a:buFont typeface="Wingdings" panose="05000000000000000000" pitchFamily="2" charset="2"/>
              <a:buChar char="ü"/>
            </a:pPr>
            <a:r>
              <a:rPr lang="en-US" sz="1500" dirty="0"/>
              <a:t>Personal identification information (for example, </a:t>
            </a:r>
          </a:p>
          <a:p>
            <a:pPr marL="685800" lvl="1">
              <a:buFont typeface="Wingdings" panose="05000000000000000000" pitchFamily="2" charset="2"/>
              <a:buChar char="ü"/>
            </a:pPr>
            <a:r>
              <a:rPr lang="en-US" sz="1500" dirty="0"/>
              <a:t>social security numbers or mailing addresses),</a:t>
            </a:r>
          </a:p>
          <a:p>
            <a:pPr marL="685800" lvl="1">
              <a:buFont typeface="Wingdings" panose="05000000000000000000" pitchFamily="2" charset="2"/>
              <a:buChar char="ü"/>
            </a:pPr>
            <a:r>
              <a:rPr lang="en-US" sz="1500" dirty="0"/>
              <a:t>lifestyle information (religion, </a:t>
            </a:r>
          </a:p>
          <a:p>
            <a:pPr marL="685800" lvl="1">
              <a:buFont typeface="Wingdings" panose="05000000000000000000" pitchFamily="2" charset="2"/>
              <a:buChar char="ü"/>
            </a:pPr>
            <a:r>
              <a:rPr lang="en-US" sz="1500" dirty="0"/>
              <a:t>organizational or political affiliations,</a:t>
            </a:r>
          </a:p>
          <a:p>
            <a:endParaRPr lang="en-US" dirty="0"/>
          </a:p>
        </p:txBody>
      </p:sp>
      <p:sp>
        <p:nvSpPr>
          <p:cNvPr id="4" name="Footer Placeholder 3">
            <a:extLst>
              <a:ext uri="{FF2B5EF4-FFF2-40B4-BE49-F238E27FC236}">
                <a16:creationId xmlns:a16="http://schemas.microsoft.com/office/drawing/2014/main" id="{AD3353B9-2A50-4AA9-B2E1-85F52324F5E5}"/>
              </a:ext>
            </a:extLst>
          </p:cNvPr>
          <p:cNvSpPr>
            <a:spLocks noGrp="1"/>
          </p:cNvSpPr>
          <p:nvPr>
            <p:ph type="ftr" sz="quarter" idx="11"/>
          </p:nvPr>
        </p:nvSpPr>
        <p:spPr/>
        <p:txBody>
          <a:bodyPr/>
          <a:lstStyle/>
          <a:p>
            <a:r>
              <a:rPr lang="en-US"/>
              <a:t>Subject: Professional Practices                                               Prepared by: Aqsa Fahim</a:t>
            </a:r>
          </a:p>
        </p:txBody>
      </p:sp>
      <p:sp>
        <p:nvSpPr>
          <p:cNvPr id="5" name="Slide Number Placeholder 4">
            <a:extLst>
              <a:ext uri="{FF2B5EF4-FFF2-40B4-BE49-F238E27FC236}">
                <a16:creationId xmlns:a16="http://schemas.microsoft.com/office/drawing/2014/main" id="{EC696728-4C49-4567-9C35-900673FDF409}"/>
              </a:ext>
            </a:extLst>
          </p:cNvPr>
          <p:cNvSpPr>
            <a:spLocks noGrp="1"/>
          </p:cNvSpPr>
          <p:nvPr>
            <p:ph type="sldNum" sz="quarter" idx="12"/>
          </p:nvPr>
        </p:nvSpPr>
        <p:spPr/>
        <p:txBody>
          <a:bodyPr/>
          <a:lstStyle/>
          <a:p>
            <a:fld id="{A43274E9-61A2-45DA-A7C2-75BC9BE50692}" type="slidenum">
              <a:rPr lang="en-US" smtClean="0"/>
              <a:t>29</a:t>
            </a:fld>
            <a:endParaRPr lang="en-US"/>
          </a:p>
        </p:txBody>
      </p:sp>
      <p:sp>
        <p:nvSpPr>
          <p:cNvPr id="6" name="Date Placeholder 5">
            <a:extLst>
              <a:ext uri="{FF2B5EF4-FFF2-40B4-BE49-F238E27FC236}">
                <a16:creationId xmlns:a16="http://schemas.microsoft.com/office/drawing/2014/main" id="{EF837B46-8F78-4F01-908C-C5C17D9B171A}"/>
              </a:ext>
            </a:extLst>
          </p:cNvPr>
          <p:cNvSpPr>
            <a:spLocks noGrp="1"/>
          </p:cNvSpPr>
          <p:nvPr>
            <p:ph type="dt" sz="half" idx="10"/>
          </p:nvPr>
        </p:nvSpPr>
        <p:spPr/>
        <p:txBody>
          <a:bodyPr/>
          <a:lstStyle/>
          <a:p>
            <a:fld id="{F2D45D49-4F6A-420B-A5B3-4B8E0D0F4958}" type="datetime2">
              <a:rPr lang="en-US" smtClean="0"/>
              <a:t>Wednesday, January 22, 2020</a:t>
            </a:fld>
            <a:endParaRPr lang="en-US"/>
          </a:p>
        </p:txBody>
      </p:sp>
    </p:spTree>
    <p:extLst>
      <p:ext uri="{BB962C8B-B14F-4D97-AF65-F5344CB8AC3E}">
        <p14:creationId xmlns:p14="http://schemas.microsoft.com/office/powerpoint/2010/main" val="21009510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77B23-36C4-448D-AFA6-E8E46308A297}"/>
              </a:ext>
            </a:extLst>
          </p:cNvPr>
          <p:cNvSpPr>
            <a:spLocks noGrp="1"/>
          </p:cNvSpPr>
          <p:nvPr>
            <p:ph type="title"/>
          </p:nvPr>
        </p:nvSpPr>
        <p:spPr/>
        <p:txBody>
          <a:bodyPr/>
          <a:lstStyle/>
          <a:p>
            <a:r>
              <a:rPr lang="en-US" b="1" dirty="0"/>
              <a:t>ASQ Code of Ethics</a:t>
            </a:r>
            <a:endParaRPr lang="en-US" dirty="0"/>
          </a:p>
        </p:txBody>
      </p:sp>
      <p:sp>
        <p:nvSpPr>
          <p:cNvPr id="3" name="Content Placeholder 2">
            <a:extLst>
              <a:ext uri="{FF2B5EF4-FFF2-40B4-BE49-F238E27FC236}">
                <a16:creationId xmlns:a16="http://schemas.microsoft.com/office/drawing/2014/main" id="{B653B877-8ADC-4A59-9BE3-138FE5CE2D79}"/>
              </a:ext>
            </a:extLst>
          </p:cNvPr>
          <p:cNvSpPr>
            <a:spLocks noGrp="1"/>
          </p:cNvSpPr>
          <p:nvPr>
            <p:ph idx="1"/>
          </p:nvPr>
        </p:nvSpPr>
        <p:spPr/>
        <p:txBody>
          <a:bodyPr>
            <a:normAutofit/>
          </a:bodyPr>
          <a:lstStyle/>
          <a:p>
            <a:r>
              <a:rPr lang="en-US" dirty="0"/>
              <a:t>It is intended to define the general principles and specific actions that quality professionals should employ during their interactions with the</a:t>
            </a:r>
          </a:p>
          <a:p>
            <a:pPr marL="685800" lvl="1">
              <a:buFont typeface="Wingdings" panose="05000000000000000000" pitchFamily="2" charset="2"/>
              <a:buChar char="ü"/>
            </a:pPr>
            <a:r>
              <a:rPr lang="en-US" dirty="0"/>
              <a:t>     </a:t>
            </a:r>
            <a:r>
              <a:rPr lang="en-US" b="1" dirty="0"/>
              <a:t>public</a:t>
            </a:r>
          </a:p>
          <a:p>
            <a:pPr marL="685800" lvl="1">
              <a:buFont typeface="Wingdings" panose="05000000000000000000" pitchFamily="2" charset="2"/>
              <a:buChar char="ü"/>
            </a:pPr>
            <a:r>
              <a:rPr lang="en-US" b="1" dirty="0"/>
              <a:t>     employers</a:t>
            </a:r>
          </a:p>
          <a:p>
            <a:pPr marL="685800" lvl="1">
              <a:buFont typeface="Wingdings" panose="05000000000000000000" pitchFamily="2" charset="2"/>
              <a:buChar char="ü"/>
            </a:pPr>
            <a:r>
              <a:rPr lang="en-US" b="1" dirty="0"/>
              <a:t>     clients</a:t>
            </a:r>
          </a:p>
          <a:p>
            <a:pPr marL="685800" lvl="1">
              <a:buFont typeface="Wingdings" panose="05000000000000000000" pitchFamily="2" charset="2"/>
              <a:buChar char="ü"/>
            </a:pPr>
            <a:r>
              <a:rPr lang="en-US" b="1" dirty="0"/>
              <a:t>     peers</a:t>
            </a:r>
          </a:p>
          <a:p>
            <a:pPr marL="0" indent="0">
              <a:buNone/>
            </a:pPr>
            <a:r>
              <a:rPr lang="en-US" dirty="0"/>
              <a:t>     in order to ensure ethical behavior.</a:t>
            </a:r>
          </a:p>
          <a:p>
            <a:pPr marL="0" indent="0">
              <a:buNone/>
            </a:pPr>
            <a:endParaRPr lang="en-US" dirty="0"/>
          </a:p>
          <a:p>
            <a:r>
              <a:rPr lang="en-US" dirty="0"/>
              <a:t>What to do when ethical issues arise.</a:t>
            </a:r>
          </a:p>
          <a:p>
            <a:endParaRPr lang="en-US" dirty="0"/>
          </a:p>
        </p:txBody>
      </p:sp>
      <p:sp>
        <p:nvSpPr>
          <p:cNvPr id="4" name="Footer Placeholder 3">
            <a:extLst>
              <a:ext uri="{FF2B5EF4-FFF2-40B4-BE49-F238E27FC236}">
                <a16:creationId xmlns:a16="http://schemas.microsoft.com/office/drawing/2014/main" id="{D4128AC0-2B3F-487D-8899-87DF6AC5BA42}"/>
              </a:ext>
            </a:extLst>
          </p:cNvPr>
          <p:cNvSpPr>
            <a:spLocks noGrp="1"/>
          </p:cNvSpPr>
          <p:nvPr>
            <p:ph type="ftr" sz="quarter" idx="11"/>
          </p:nvPr>
        </p:nvSpPr>
        <p:spPr/>
        <p:txBody>
          <a:bodyPr/>
          <a:lstStyle/>
          <a:p>
            <a:r>
              <a:rPr lang="en-US"/>
              <a:t>Subject: Professional Practices                                               Prepared by: Aqsa Fahim</a:t>
            </a:r>
          </a:p>
        </p:txBody>
      </p:sp>
      <p:sp>
        <p:nvSpPr>
          <p:cNvPr id="5" name="Slide Number Placeholder 4">
            <a:extLst>
              <a:ext uri="{FF2B5EF4-FFF2-40B4-BE49-F238E27FC236}">
                <a16:creationId xmlns:a16="http://schemas.microsoft.com/office/drawing/2014/main" id="{DD93CEA4-3AD1-4B79-B30F-3124FDB3CBBC}"/>
              </a:ext>
            </a:extLst>
          </p:cNvPr>
          <p:cNvSpPr>
            <a:spLocks noGrp="1"/>
          </p:cNvSpPr>
          <p:nvPr>
            <p:ph type="sldNum" sz="quarter" idx="12"/>
          </p:nvPr>
        </p:nvSpPr>
        <p:spPr/>
        <p:txBody>
          <a:bodyPr/>
          <a:lstStyle/>
          <a:p>
            <a:fld id="{A43274E9-61A2-45DA-A7C2-75BC9BE50692}" type="slidenum">
              <a:rPr lang="en-US" smtClean="0"/>
              <a:t>3</a:t>
            </a:fld>
            <a:endParaRPr lang="en-US"/>
          </a:p>
        </p:txBody>
      </p:sp>
      <p:sp>
        <p:nvSpPr>
          <p:cNvPr id="6" name="Date Placeholder 5">
            <a:extLst>
              <a:ext uri="{FF2B5EF4-FFF2-40B4-BE49-F238E27FC236}">
                <a16:creationId xmlns:a16="http://schemas.microsoft.com/office/drawing/2014/main" id="{42CD0251-4AB6-4355-82F3-C8A8D9B6E934}"/>
              </a:ext>
            </a:extLst>
          </p:cNvPr>
          <p:cNvSpPr>
            <a:spLocks noGrp="1"/>
          </p:cNvSpPr>
          <p:nvPr>
            <p:ph type="dt" sz="half" idx="10"/>
          </p:nvPr>
        </p:nvSpPr>
        <p:spPr/>
        <p:txBody>
          <a:bodyPr/>
          <a:lstStyle/>
          <a:p>
            <a:fld id="{3C7D3D07-9A7E-45AB-B745-4A6996B16E2F}" type="datetime2">
              <a:rPr lang="en-US" smtClean="0"/>
              <a:t>Wednesday, January 22, 2020</a:t>
            </a:fld>
            <a:endParaRPr lang="en-US"/>
          </a:p>
        </p:txBody>
      </p:sp>
    </p:spTree>
    <p:extLst>
      <p:ext uri="{BB962C8B-B14F-4D97-AF65-F5344CB8AC3E}">
        <p14:creationId xmlns:p14="http://schemas.microsoft.com/office/powerpoint/2010/main" val="335153301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91000"/>
                <a:satMod val="164000"/>
                <a:lumMod val="74000"/>
              </a:schemeClr>
              <a:schemeClr val="bg2">
                <a:hueMod val="124000"/>
                <a:satMod val="140000"/>
                <a:lumMod val="142000"/>
              </a:schemeClr>
            </a:duotone>
            <a:extLst/>
          </a:blip>
          <a:stretch/>
        </a:blip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93E10248-AF0E-477D-B4D2-47C02CE4E35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p:grpSpPr>
        <p:sp>
          <p:nvSpPr>
            <p:cNvPr id="10" name="Rectangle 9">
              <a:extLst>
                <a:ext uri="{FF2B5EF4-FFF2-40B4-BE49-F238E27FC236}">
                  <a16:creationId xmlns:a16="http://schemas.microsoft.com/office/drawing/2014/main" id="{533010C2-2DA5-460F-A40C-5317F567A0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Freeform 5">
              <a:extLst>
                <a:ext uri="{FF2B5EF4-FFF2-40B4-BE49-F238E27FC236}">
                  <a16:creationId xmlns:a16="http://schemas.microsoft.com/office/drawing/2014/main" id="{17CB0634-F963-4EC9-A6F6-8EA46BD1F10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3" name="Rectangle 12">
            <a:extLst>
              <a:ext uri="{FF2B5EF4-FFF2-40B4-BE49-F238E27FC236}">
                <a16:creationId xmlns:a16="http://schemas.microsoft.com/office/drawing/2014/main" id="{73C0A186-7444-4460-9C37-532E7671E9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grpSp>
        <p:nvGrpSpPr>
          <p:cNvPr id="15" name="Group 14">
            <a:extLst>
              <a:ext uri="{FF2B5EF4-FFF2-40B4-BE49-F238E27FC236}">
                <a16:creationId xmlns:a16="http://schemas.microsoft.com/office/drawing/2014/main" id="{F1ECA4FE-7D2F-4576-B767-3A5F5ABFE90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p:grpSpPr>
        <p:sp useBgFill="1">
          <p:nvSpPr>
            <p:cNvPr id="16" name="Rectangle 15">
              <a:extLst>
                <a:ext uri="{FF2B5EF4-FFF2-40B4-BE49-F238E27FC236}">
                  <a16:creationId xmlns:a16="http://schemas.microsoft.com/office/drawing/2014/main" id="{5969441E-5462-4859-86CD-1737FDE360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17" name="Freeform 5">
              <a:extLst>
                <a:ext uri="{FF2B5EF4-FFF2-40B4-BE49-F238E27FC236}">
                  <a16:creationId xmlns:a16="http://schemas.microsoft.com/office/drawing/2014/main" id="{596BD4B5-6833-40CC-96FE-EDC67563426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rgbClr val="FFFFFF"/>
            </a:solidFill>
            <a:ln>
              <a:noFill/>
            </a:ln>
          </p:spPr>
        </p:sp>
      </p:grpSp>
      <p:sp>
        <p:nvSpPr>
          <p:cNvPr id="2" name="Title 1">
            <a:extLst>
              <a:ext uri="{FF2B5EF4-FFF2-40B4-BE49-F238E27FC236}">
                <a16:creationId xmlns:a16="http://schemas.microsoft.com/office/drawing/2014/main" id="{308F330D-1679-48BB-833A-3EC531A0FCE6}"/>
              </a:ext>
            </a:extLst>
          </p:cNvPr>
          <p:cNvSpPr>
            <a:spLocks noGrp="1"/>
          </p:cNvSpPr>
          <p:nvPr>
            <p:ph type="title"/>
          </p:nvPr>
        </p:nvSpPr>
        <p:spPr>
          <a:xfrm>
            <a:off x="1683171" y="1169773"/>
            <a:ext cx="8825658" cy="2870161"/>
          </a:xfrm>
        </p:spPr>
        <p:txBody>
          <a:bodyPr vert="horz" lIns="91440" tIns="45720" rIns="91440" bIns="45720" rtlCol="0" anchor="b">
            <a:normAutofit/>
          </a:bodyPr>
          <a:lstStyle/>
          <a:p>
            <a:pPr algn="ctr"/>
            <a:r>
              <a:rPr lang="en-US" sz="5400">
                <a:solidFill>
                  <a:schemeClr val="tx1"/>
                </a:solidFill>
              </a:rPr>
              <a:t>The End</a:t>
            </a:r>
          </a:p>
        </p:txBody>
      </p:sp>
      <p:sp>
        <p:nvSpPr>
          <p:cNvPr id="3" name="Footer Placeholder 2">
            <a:extLst>
              <a:ext uri="{FF2B5EF4-FFF2-40B4-BE49-F238E27FC236}">
                <a16:creationId xmlns:a16="http://schemas.microsoft.com/office/drawing/2014/main" id="{0DE2A65F-3BEA-4637-B408-DA2E5C2BFFD7}"/>
              </a:ext>
            </a:extLst>
          </p:cNvPr>
          <p:cNvSpPr>
            <a:spLocks noGrp="1"/>
          </p:cNvSpPr>
          <p:nvPr>
            <p:ph type="ftr" sz="quarter" idx="11"/>
          </p:nvPr>
        </p:nvSpPr>
        <p:spPr>
          <a:xfrm>
            <a:off x="561110" y="6385740"/>
            <a:ext cx="5437354" cy="304801"/>
          </a:xfrm>
        </p:spPr>
        <p:txBody>
          <a:bodyPr vert="horz" lIns="91440" tIns="45720" rIns="91440" bIns="45720" rtlCol="0" anchor="ctr">
            <a:normAutofit/>
          </a:bodyPr>
          <a:lstStyle/>
          <a:p>
            <a:pPr>
              <a:lnSpc>
                <a:spcPct val="90000"/>
              </a:lnSpc>
              <a:spcAft>
                <a:spcPts val="600"/>
              </a:spcAft>
            </a:pPr>
            <a:r>
              <a:rPr lang="en-US" sz="700" b="0"/>
              <a:t>Subject: Professional Practices                                               Prepared by: Aqsa Fahim</a:t>
            </a:r>
          </a:p>
        </p:txBody>
      </p:sp>
      <p:cxnSp>
        <p:nvCxnSpPr>
          <p:cNvPr id="19" name="Straight Connector 18">
            <a:extLst>
              <a:ext uri="{FF2B5EF4-FFF2-40B4-BE49-F238E27FC236}">
                <a16:creationId xmlns:a16="http://schemas.microsoft.com/office/drawing/2014/main" id="{E81F53E2-F556-42FA-8D24-113839EE19F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758249" y="4166888"/>
            <a:ext cx="675502"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4" name="Slide Number Placeholder 3">
            <a:extLst>
              <a:ext uri="{FF2B5EF4-FFF2-40B4-BE49-F238E27FC236}">
                <a16:creationId xmlns:a16="http://schemas.microsoft.com/office/drawing/2014/main" id="{C5410BA5-96B1-4B26-81F1-678DDCEB0850}"/>
              </a:ext>
            </a:extLst>
          </p:cNvPr>
          <p:cNvSpPr>
            <a:spLocks noGrp="1"/>
          </p:cNvSpPr>
          <p:nvPr>
            <p:ph type="sldNum" sz="quarter" idx="12"/>
          </p:nvPr>
        </p:nvSpPr>
        <p:spPr>
          <a:xfrm>
            <a:off x="10792691" y="6391838"/>
            <a:ext cx="838199" cy="304799"/>
          </a:xfrm>
        </p:spPr>
        <p:txBody>
          <a:bodyPr vert="horz" lIns="91440" tIns="45720" rIns="91440" bIns="45720" rtlCol="0" anchor="t">
            <a:normAutofit/>
          </a:bodyPr>
          <a:lstStyle/>
          <a:p>
            <a:pPr algn="r">
              <a:spcAft>
                <a:spcPts val="600"/>
              </a:spcAft>
            </a:pPr>
            <a:fld id="{A43274E9-61A2-45DA-A7C2-75BC9BE50692}" type="slidenum">
              <a:rPr lang="en-US" sz="1000">
                <a:solidFill>
                  <a:schemeClr val="accent1"/>
                </a:solidFill>
              </a:rPr>
              <a:pPr algn="r">
                <a:spcAft>
                  <a:spcPts val="600"/>
                </a:spcAft>
              </a:pPr>
              <a:t>30</a:t>
            </a:fld>
            <a:endParaRPr lang="en-US" sz="1000">
              <a:solidFill>
                <a:schemeClr val="accent1"/>
              </a:solidFill>
            </a:endParaRPr>
          </a:p>
        </p:txBody>
      </p:sp>
      <p:sp>
        <p:nvSpPr>
          <p:cNvPr id="5" name="Date Placeholder 4">
            <a:extLst>
              <a:ext uri="{FF2B5EF4-FFF2-40B4-BE49-F238E27FC236}">
                <a16:creationId xmlns:a16="http://schemas.microsoft.com/office/drawing/2014/main" id="{BDCB7F04-26B4-4C2B-B0FC-68556D3EE7BC}"/>
              </a:ext>
            </a:extLst>
          </p:cNvPr>
          <p:cNvSpPr>
            <a:spLocks noGrp="1"/>
          </p:cNvSpPr>
          <p:nvPr>
            <p:ph type="dt" sz="half" idx="10"/>
          </p:nvPr>
        </p:nvSpPr>
        <p:spPr/>
        <p:txBody>
          <a:bodyPr/>
          <a:lstStyle/>
          <a:p>
            <a:fld id="{3E6F423E-B02A-493A-A3E0-AEC442A7B51B}" type="datetime2">
              <a:rPr lang="en-US" smtClean="0"/>
              <a:t>Wednesday, January 22, 2020</a:t>
            </a:fld>
            <a:endParaRPr lang="en-US"/>
          </a:p>
        </p:txBody>
      </p:sp>
    </p:spTree>
    <p:extLst>
      <p:ext uri="{BB962C8B-B14F-4D97-AF65-F5344CB8AC3E}">
        <p14:creationId xmlns:p14="http://schemas.microsoft.com/office/powerpoint/2010/main" val="3981221494"/>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0314CE-6BF4-4FDF-9312-79C28017105C}"/>
              </a:ext>
            </a:extLst>
          </p:cNvPr>
          <p:cNvSpPr>
            <a:spLocks noGrp="1"/>
          </p:cNvSpPr>
          <p:nvPr>
            <p:ph type="title"/>
          </p:nvPr>
        </p:nvSpPr>
        <p:spPr/>
        <p:txBody>
          <a:bodyPr/>
          <a:lstStyle/>
          <a:p>
            <a:r>
              <a:rPr lang="en-US" b="1" dirty="0"/>
              <a:t>ASQ Code of Ethics</a:t>
            </a:r>
            <a:br>
              <a:rPr lang="en-US" b="1" dirty="0"/>
            </a:br>
            <a:endParaRPr lang="en-US" dirty="0"/>
          </a:p>
        </p:txBody>
      </p:sp>
      <p:sp>
        <p:nvSpPr>
          <p:cNvPr id="3" name="Content Placeholder 2">
            <a:extLst>
              <a:ext uri="{FF2B5EF4-FFF2-40B4-BE49-F238E27FC236}">
                <a16:creationId xmlns:a16="http://schemas.microsoft.com/office/drawing/2014/main" id="{F38B414D-861C-4641-8F79-8543F81298A7}"/>
              </a:ext>
            </a:extLst>
          </p:cNvPr>
          <p:cNvSpPr>
            <a:spLocks noGrp="1"/>
          </p:cNvSpPr>
          <p:nvPr>
            <p:ph idx="1"/>
          </p:nvPr>
        </p:nvSpPr>
        <p:spPr/>
        <p:txBody>
          <a:bodyPr>
            <a:normAutofit fontScale="92500" lnSpcReduction="20000"/>
          </a:bodyPr>
          <a:lstStyle/>
          <a:p>
            <a:pPr marL="0" indent="0">
              <a:buNone/>
            </a:pPr>
            <a:r>
              <a:rPr lang="en-US" b="1" i="1" dirty="0"/>
              <a:t>Fundamental Principles</a:t>
            </a:r>
          </a:p>
          <a:p>
            <a:r>
              <a:rPr lang="en-US" dirty="0"/>
              <a:t>ASQ requires its members and certification holders to conduct themselves ethically by:</a:t>
            </a:r>
          </a:p>
          <a:p>
            <a:pPr marL="0" indent="0">
              <a:buNone/>
            </a:pPr>
            <a:endParaRPr lang="en-US" dirty="0"/>
          </a:p>
          <a:p>
            <a:pPr marL="0" indent="0">
              <a:buNone/>
            </a:pPr>
            <a:r>
              <a:rPr lang="en-US" b="1" dirty="0"/>
              <a:t>I. </a:t>
            </a:r>
            <a:r>
              <a:rPr lang="en-US" dirty="0"/>
              <a:t>Being honest and impartial in serving the public, their employers, customers,</a:t>
            </a:r>
          </a:p>
          <a:p>
            <a:pPr marL="0" indent="0">
              <a:buNone/>
            </a:pPr>
            <a:r>
              <a:rPr lang="en-US" dirty="0"/>
              <a:t>   and clients</a:t>
            </a:r>
          </a:p>
          <a:p>
            <a:pPr marL="0" indent="0">
              <a:buNone/>
            </a:pPr>
            <a:endParaRPr lang="en-US" dirty="0"/>
          </a:p>
          <a:p>
            <a:pPr marL="0" indent="0">
              <a:buNone/>
            </a:pPr>
            <a:r>
              <a:rPr lang="en-US" b="1" dirty="0"/>
              <a:t>II. </a:t>
            </a:r>
            <a:r>
              <a:rPr lang="en-US" dirty="0"/>
              <a:t>Striving to increase the competence and prestige of the quality profession</a:t>
            </a:r>
          </a:p>
          <a:p>
            <a:pPr marL="0" indent="0">
              <a:buNone/>
            </a:pPr>
            <a:endParaRPr lang="en-US" dirty="0"/>
          </a:p>
          <a:p>
            <a:pPr marL="0" indent="0">
              <a:buNone/>
            </a:pPr>
            <a:r>
              <a:rPr lang="en-US" b="1" dirty="0"/>
              <a:t>III. </a:t>
            </a:r>
            <a:r>
              <a:rPr lang="en-US" dirty="0"/>
              <a:t>Using their knowledge and skill for the enhancement of human welfare</a:t>
            </a:r>
          </a:p>
          <a:p>
            <a:pPr marL="0" indent="0">
              <a:buNone/>
            </a:pPr>
            <a:endParaRPr lang="en-US" dirty="0"/>
          </a:p>
        </p:txBody>
      </p:sp>
      <p:sp>
        <p:nvSpPr>
          <p:cNvPr id="4" name="Footer Placeholder 3">
            <a:extLst>
              <a:ext uri="{FF2B5EF4-FFF2-40B4-BE49-F238E27FC236}">
                <a16:creationId xmlns:a16="http://schemas.microsoft.com/office/drawing/2014/main" id="{29D55F7C-A2E4-4112-807F-391BF89B011A}"/>
              </a:ext>
            </a:extLst>
          </p:cNvPr>
          <p:cNvSpPr>
            <a:spLocks noGrp="1"/>
          </p:cNvSpPr>
          <p:nvPr>
            <p:ph type="ftr" sz="quarter" idx="11"/>
          </p:nvPr>
        </p:nvSpPr>
        <p:spPr/>
        <p:txBody>
          <a:bodyPr/>
          <a:lstStyle/>
          <a:p>
            <a:r>
              <a:rPr lang="en-US"/>
              <a:t>Subject: Professional Practices                                               Prepared by: Aqsa Fahim</a:t>
            </a:r>
          </a:p>
        </p:txBody>
      </p:sp>
      <p:sp>
        <p:nvSpPr>
          <p:cNvPr id="5" name="Slide Number Placeholder 4">
            <a:extLst>
              <a:ext uri="{FF2B5EF4-FFF2-40B4-BE49-F238E27FC236}">
                <a16:creationId xmlns:a16="http://schemas.microsoft.com/office/drawing/2014/main" id="{23140370-4EF9-409C-B011-119424B378DC}"/>
              </a:ext>
            </a:extLst>
          </p:cNvPr>
          <p:cNvSpPr>
            <a:spLocks noGrp="1"/>
          </p:cNvSpPr>
          <p:nvPr>
            <p:ph type="sldNum" sz="quarter" idx="12"/>
          </p:nvPr>
        </p:nvSpPr>
        <p:spPr/>
        <p:txBody>
          <a:bodyPr/>
          <a:lstStyle/>
          <a:p>
            <a:fld id="{A43274E9-61A2-45DA-A7C2-75BC9BE50692}" type="slidenum">
              <a:rPr lang="en-US" smtClean="0"/>
              <a:t>4</a:t>
            </a:fld>
            <a:endParaRPr lang="en-US"/>
          </a:p>
        </p:txBody>
      </p:sp>
      <p:sp>
        <p:nvSpPr>
          <p:cNvPr id="6" name="Date Placeholder 5">
            <a:extLst>
              <a:ext uri="{FF2B5EF4-FFF2-40B4-BE49-F238E27FC236}">
                <a16:creationId xmlns:a16="http://schemas.microsoft.com/office/drawing/2014/main" id="{0129AA50-FE99-41B0-AD01-B358676AB5D7}"/>
              </a:ext>
            </a:extLst>
          </p:cNvPr>
          <p:cNvSpPr>
            <a:spLocks noGrp="1"/>
          </p:cNvSpPr>
          <p:nvPr>
            <p:ph type="dt" sz="half" idx="10"/>
          </p:nvPr>
        </p:nvSpPr>
        <p:spPr/>
        <p:txBody>
          <a:bodyPr/>
          <a:lstStyle/>
          <a:p>
            <a:fld id="{E008BE39-D35A-4B03-99A1-2EE1D3521CB5}" type="datetime2">
              <a:rPr lang="en-US" smtClean="0"/>
              <a:t>Wednesday, January 22, 2020</a:t>
            </a:fld>
            <a:endParaRPr lang="en-US"/>
          </a:p>
        </p:txBody>
      </p:sp>
    </p:spTree>
    <p:extLst>
      <p:ext uri="{BB962C8B-B14F-4D97-AF65-F5344CB8AC3E}">
        <p14:creationId xmlns:p14="http://schemas.microsoft.com/office/powerpoint/2010/main" val="33035769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5AE7D2-F813-4087-BE09-006140CCEF27}"/>
              </a:ext>
            </a:extLst>
          </p:cNvPr>
          <p:cNvSpPr>
            <a:spLocks noGrp="1"/>
          </p:cNvSpPr>
          <p:nvPr>
            <p:ph type="title"/>
          </p:nvPr>
        </p:nvSpPr>
        <p:spPr/>
        <p:txBody>
          <a:bodyPr/>
          <a:lstStyle/>
          <a:p>
            <a:r>
              <a:rPr lang="en-US" b="1" dirty="0"/>
              <a:t>Principals</a:t>
            </a:r>
          </a:p>
        </p:txBody>
      </p:sp>
      <p:sp>
        <p:nvSpPr>
          <p:cNvPr id="3" name="Content Placeholder 2">
            <a:extLst>
              <a:ext uri="{FF2B5EF4-FFF2-40B4-BE49-F238E27FC236}">
                <a16:creationId xmlns:a16="http://schemas.microsoft.com/office/drawing/2014/main" id="{4E85243D-4029-48B5-BDEC-79F5CE450B22}"/>
              </a:ext>
            </a:extLst>
          </p:cNvPr>
          <p:cNvSpPr>
            <a:spLocks noGrp="1"/>
          </p:cNvSpPr>
          <p:nvPr>
            <p:ph idx="1"/>
          </p:nvPr>
        </p:nvSpPr>
        <p:spPr/>
        <p:txBody>
          <a:bodyPr/>
          <a:lstStyle/>
          <a:p>
            <a:r>
              <a:rPr lang="en-US" sz="2000" dirty="0"/>
              <a:t>Members and certification holders are required to observe the tenets( principals) set below:</a:t>
            </a:r>
          </a:p>
          <a:p>
            <a:endParaRPr lang="en-US" sz="2000" b="1" i="1" dirty="0"/>
          </a:p>
          <a:p>
            <a:pPr marL="0" indent="0">
              <a:buNone/>
            </a:pPr>
            <a:r>
              <a:rPr lang="en-US" sz="2000" b="1" i="1" dirty="0"/>
              <a:t>Relations with the Public</a:t>
            </a:r>
          </a:p>
          <a:p>
            <a:pPr marL="0" indent="0">
              <a:buNone/>
            </a:pPr>
            <a:r>
              <a:rPr lang="en-US" sz="2000" i="1" dirty="0"/>
              <a:t>Article 1—</a:t>
            </a:r>
            <a:r>
              <a:rPr lang="en-US" sz="2000" dirty="0"/>
              <a:t>Hold paramount the safety, health, and welfare of the public in the performance of their professional duties.</a:t>
            </a:r>
          </a:p>
          <a:p>
            <a:pPr marL="0" indent="0">
              <a:buNone/>
            </a:pPr>
            <a:endParaRPr lang="en-US" dirty="0"/>
          </a:p>
        </p:txBody>
      </p:sp>
      <p:sp>
        <p:nvSpPr>
          <p:cNvPr id="4" name="Footer Placeholder 3">
            <a:extLst>
              <a:ext uri="{FF2B5EF4-FFF2-40B4-BE49-F238E27FC236}">
                <a16:creationId xmlns:a16="http://schemas.microsoft.com/office/drawing/2014/main" id="{2A5E8F04-3B22-41C1-8BC6-C7E68C36208F}"/>
              </a:ext>
            </a:extLst>
          </p:cNvPr>
          <p:cNvSpPr>
            <a:spLocks noGrp="1"/>
          </p:cNvSpPr>
          <p:nvPr>
            <p:ph type="ftr" sz="quarter" idx="11"/>
          </p:nvPr>
        </p:nvSpPr>
        <p:spPr/>
        <p:txBody>
          <a:bodyPr/>
          <a:lstStyle/>
          <a:p>
            <a:r>
              <a:rPr lang="en-US"/>
              <a:t>Subject: Professional Practices                                               Prepared by: Aqsa Fahim</a:t>
            </a:r>
          </a:p>
        </p:txBody>
      </p:sp>
      <p:sp>
        <p:nvSpPr>
          <p:cNvPr id="5" name="Slide Number Placeholder 4">
            <a:extLst>
              <a:ext uri="{FF2B5EF4-FFF2-40B4-BE49-F238E27FC236}">
                <a16:creationId xmlns:a16="http://schemas.microsoft.com/office/drawing/2014/main" id="{D01C2FF5-DD0D-4CFF-BB67-D896B74C2C75}"/>
              </a:ext>
            </a:extLst>
          </p:cNvPr>
          <p:cNvSpPr>
            <a:spLocks noGrp="1"/>
          </p:cNvSpPr>
          <p:nvPr>
            <p:ph type="sldNum" sz="quarter" idx="12"/>
          </p:nvPr>
        </p:nvSpPr>
        <p:spPr/>
        <p:txBody>
          <a:bodyPr/>
          <a:lstStyle/>
          <a:p>
            <a:fld id="{A43274E9-61A2-45DA-A7C2-75BC9BE50692}" type="slidenum">
              <a:rPr lang="en-US" smtClean="0"/>
              <a:t>5</a:t>
            </a:fld>
            <a:endParaRPr lang="en-US"/>
          </a:p>
        </p:txBody>
      </p:sp>
      <p:sp>
        <p:nvSpPr>
          <p:cNvPr id="6" name="Date Placeholder 5">
            <a:extLst>
              <a:ext uri="{FF2B5EF4-FFF2-40B4-BE49-F238E27FC236}">
                <a16:creationId xmlns:a16="http://schemas.microsoft.com/office/drawing/2014/main" id="{FA8339A0-A2D3-4006-A8B3-85CEA6E4A92E}"/>
              </a:ext>
            </a:extLst>
          </p:cNvPr>
          <p:cNvSpPr>
            <a:spLocks noGrp="1"/>
          </p:cNvSpPr>
          <p:nvPr>
            <p:ph type="dt" sz="half" idx="10"/>
          </p:nvPr>
        </p:nvSpPr>
        <p:spPr/>
        <p:txBody>
          <a:bodyPr/>
          <a:lstStyle/>
          <a:p>
            <a:fld id="{8FB5452C-00B7-49C7-8C98-848C97CF0FB9}" type="datetime2">
              <a:rPr lang="en-US" smtClean="0"/>
              <a:t>Wednesday, January 22, 2020</a:t>
            </a:fld>
            <a:endParaRPr lang="en-US"/>
          </a:p>
        </p:txBody>
      </p:sp>
    </p:spTree>
    <p:extLst>
      <p:ext uri="{BB962C8B-B14F-4D97-AF65-F5344CB8AC3E}">
        <p14:creationId xmlns:p14="http://schemas.microsoft.com/office/powerpoint/2010/main" val="10988105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38871B-B982-4C5D-93B6-88F2189C4C63}"/>
              </a:ext>
            </a:extLst>
          </p:cNvPr>
          <p:cNvSpPr>
            <a:spLocks noGrp="1"/>
          </p:cNvSpPr>
          <p:nvPr>
            <p:ph type="title"/>
          </p:nvPr>
        </p:nvSpPr>
        <p:spPr/>
        <p:txBody>
          <a:bodyPr/>
          <a:lstStyle/>
          <a:p>
            <a:r>
              <a:rPr lang="en-US" b="1" dirty="0"/>
              <a:t>Principals</a:t>
            </a:r>
            <a:endParaRPr lang="en-US" dirty="0"/>
          </a:p>
        </p:txBody>
      </p:sp>
      <p:sp>
        <p:nvSpPr>
          <p:cNvPr id="3" name="Content Placeholder 2">
            <a:extLst>
              <a:ext uri="{FF2B5EF4-FFF2-40B4-BE49-F238E27FC236}">
                <a16:creationId xmlns:a16="http://schemas.microsoft.com/office/drawing/2014/main" id="{F0B240E4-7FE9-48DE-8A8A-5EAE8885753A}"/>
              </a:ext>
            </a:extLst>
          </p:cNvPr>
          <p:cNvSpPr>
            <a:spLocks noGrp="1"/>
          </p:cNvSpPr>
          <p:nvPr>
            <p:ph idx="1"/>
          </p:nvPr>
        </p:nvSpPr>
        <p:spPr/>
        <p:txBody>
          <a:bodyPr>
            <a:normAutofit/>
          </a:bodyPr>
          <a:lstStyle/>
          <a:p>
            <a:r>
              <a:rPr lang="en-US" sz="2000" b="1" i="1" dirty="0"/>
              <a:t>Relations with Employers and Clients</a:t>
            </a:r>
          </a:p>
          <a:p>
            <a:endParaRPr lang="en-US" sz="2000" i="1" dirty="0"/>
          </a:p>
          <a:p>
            <a:pPr marL="0" indent="0">
              <a:buNone/>
            </a:pPr>
            <a:r>
              <a:rPr lang="en-US" sz="2000" i="1" dirty="0"/>
              <a:t>Article 2—</a:t>
            </a:r>
            <a:r>
              <a:rPr lang="en-US" sz="2000" dirty="0"/>
              <a:t>Perform services only in their areas of competence.</a:t>
            </a:r>
          </a:p>
          <a:p>
            <a:endParaRPr lang="en-US" sz="2000" dirty="0"/>
          </a:p>
          <a:p>
            <a:pPr marL="0" indent="0">
              <a:buNone/>
            </a:pPr>
            <a:r>
              <a:rPr lang="en-US" sz="2000" i="1" dirty="0"/>
              <a:t>Article 3—</a:t>
            </a:r>
            <a:r>
              <a:rPr lang="en-US" sz="2000" dirty="0"/>
              <a:t>Continue their professional development throughout their careers and provide opportunities for the professional and ethical development of others.</a:t>
            </a:r>
          </a:p>
          <a:p>
            <a:endParaRPr lang="en-US" dirty="0"/>
          </a:p>
        </p:txBody>
      </p:sp>
      <p:sp>
        <p:nvSpPr>
          <p:cNvPr id="4" name="Footer Placeholder 3">
            <a:extLst>
              <a:ext uri="{FF2B5EF4-FFF2-40B4-BE49-F238E27FC236}">
                <a16:creationId xmlns:a16="http://schemas.microsoft.com/office/drawing/2014/main" id="{73DB797C-E1CD-4223-B0B5-B57562461141}"/>
              </a:ext>
            </a:extLst>
          </p:cNvPr>
          <p:cNvSpPr>
            <a:spLocks noGrp="1"/>
          </p:cNvSpPr>
          <p:nvPr>
            <p:ph type="ftr" sz="quarter" idx="11"/>
          </p:nvPr>
        </p:nvSpPr>
        <p:spPr/>
        <p:txBody>
          <a:bodyPr/>
          <a:lstStyle/>
          <a:p>
            <a:r>
              <a:rPr lang="en-US"/>
              <a:t>Subject: Professional Practices                                               Prepared by: Aqsa Fahim</a:t>
            </a:r>
          </a:p>
        </p:txBody>
      </p:sp>
      <p:sp>
        <p:nvSpPr>
          <p:cNvPr id="5" name="Slide Number Placeholder 4">
            <a:extLst>
              <a:ext uri="{FF2B5EF4-FFF2-40B4-BE49-F238E27FC236}">
                <a16:creationId xmlns:a16="http://schemas.microsoft.com/office/drawing/2014/main" id="{368971FE-737C-4B93-95B3-25A30B2EBB89}"/>
              </a:ext>
            </a:extLst>
          </p:cNvPr>
          <p:cNvSpPr>
            <a:spLocks noGrp="1"/>
          </p:cNvSpPr>
          <p:nvPr>
            <p:ph type="sldNum" sz="quarter" idx="12"/>
          </p:nvPr>
        </p:nvSpPr>
        <p:spPr/>
        <p:txBody>
          <a:bodyPr/>
          <a:lstStyle/>
          <a:p>
            <a:fld id="{A43274E9-61A2-45DA-A7C2-75BC9BE50692}" type="slidenum">
              <a:rPr lang="en-US" smtClean="0"/>
              <a:t>6</a:t>
            </a:fld>
            <a:endParaRPr lang="en-US"/>
          </a:p>
        </p:txBody>
      </p:sp>
      <p:sp>
        <p:nvSpPr>
          <p:cNvPr id="6" name="Date Placeholder 5">
            <a:extLst>
              <a:ext uri="{FF2B5EF4-FFF2-40B4-BE49-F238E27FC236}">
                <a16:creationId xmlns:a16="http://schemas.microsoft.com/office/drawing/2014/main" id="{D573BE01-41EA-4A31-84A1-E46767993898}"/>
              </a:ext>
            </a:extLst>
          </p:cNvPr>
          <p:cNvSpPr>
            <a:spLocks noGrp="1"/>
          </p:cNvSpPr>
          <p:nvPr>
            <p:ph type="dt" sz="half" idx="10"/>
          </p:nvPr>
        </p:nvSpPr>
        <p:spPr/>
        <p:txBody>
          <a:bodyPr/>
          <a:lstStyle/>
          <a:p>
            <a:fld id="{429A8A2A-17A8-4527-ACD2-DE43BB2AB54D}" type="datetime2">
              <a:rPr lang="en-US" smtClean="0"/>
              <a:t>Wednesday, January 22, 2020</a:t>
            </a:fld>
            <a:endParaRPr lang="en-US"/>
          </a:p>
        </p:txBody>
      </p:sp>
    </p:spTree>
    <p:extLst>
      <p:ext uri="{BB962C8B-B14F-4D97-AF65-F5344CB8AC3E}">
        <p14:creationId xmlns:p14="http://schemas.microsoft.com/office/powerpoint/2010/main" val="37495631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01E027-49C9-4809-93BE-B72180CAC758}"/>
              </a:ext>
            </a:extLst>
          </p:cNvPr>
          <p:cNvSpPr>
            <a:spLocks noGrp="1"/>
          </p:cNvSpPr>
          <p:nvPr>
            <p:ph type="title"/>
          </p:nvPr>
        </p:nvSpPr>
        <p:spPr/>
        <p:txBody>
          <a:bodyPr/>
          <a:lstStyle/>
          <a:p>
            <a:r>
              <a:rPr lang="en-US" b="1" dirty="0"/>
              <a:t>Principals</a:t>
            </a:r>
            <a:endParaRPr lang="en-US" dirty="0"/>
          </a:p>
        </p:txBody>
      </p:sp>
      <p:sp>
        <p:nvSpPr>
          <p:cNvPr id="3" name="Content Placeholder 2">
            <a:extLst>
              <a:ext uri="{FF2B5EF4-FFF2-40B4-BE49-F238E27FC236}">
                <a16:creationId xmlns:a16="http://schemas.microsoft.com/office/drawing/2014/main" id="{89742E99-9C14-43DB-A5C0-00EAA81CF229}"/>
              </a:ext>
            </a:extLst>
          </p:cNvPr>
          <p:cNvSpPr>
            <a:spLocks noGrp="1"/>
          </p:cNvSpPr>
          <p:nvPr>
            <p:ph idx="1"/>
          </p:nvPr>
        </p:nvSpPr>
        <p:spPr/>
        <p:txBody>
          <a:bodyPr/>
          <a:lstStyle/>
          <a:p>
            <a:pPr marL="0" indent="0">
              <a:buNone/>
            </a:pPr>
            <a:r>
              <a:rPr lang="en-US" sz="2000" i="1" dirty="0"/>
              <a:t>Article 4—</a:t>
            </a:r>
            <a:r>
              <a:rPr lang="en-US" sz="2000" dirty="0"/>
              <a:t>Act in a professional manner in dealings with ASQ staff and each employer, customer, or client.</a:t>
            </a:r>
          </a:p>
          <a:p>
            <a:pPr marL="0" indent="0">
              <a:buNone/>
            </a:pPr>
            <a:endParaRPr lang="en-US" sz="2000" dirty="0"/>
          </a:p>
          <a:p>
            <a:pPr marL="0" indent="0">
              <a:buNone/>
            </a:pPr>
            <a:r>
              <a:rPr lang="en-US" sz="2000" i="1" dirty="0"/>
              <a:t>Article 5—</a:t>
            </a:r>
            <a:r>
              <a:rPr lang="en-US" sz="2000" dirty="0"/>
              <a:t>Act as faithful agents or trustees and avoid conflict of interest and the appearance of conflicts of interest</a:t>
            </a:r>
            <a:r>
              <a:rPr lang="en-US" dirty="0"/>
              <a:t>.</a:t>
            </a:r>
          </a:p>
        </p:txBody>
      </p:sp>
      <p:sp>
        <p:nvSpPr>
          <p:cNvPr id="4" name="Footer Placeholder 3">
            <a:extLst>
              <a:ext uri="{FF2B5EF4-FFF2-40B4-BE49-F238E27FC236}">
                <a16:creationId xmlns:a16="http://schemas.microsoft.com/office/drawing/2014/main" id="{335E9B14-89AB-4F8E-9706-895836989C89}"/>
              </a:ext>
            </a:extLst>
          </p:cNvPr>
          <p:cNvSpPr>
            <a:spLocks noGrp="1"/>
          </p:cNvSpPr>
          <p:nvPr>
            <p:ph type="ftr" sz="quarter" idx="11"/>
          </p:nvPr>
        </p:nvSpPr>
        <p:spPr/>
        <p:txBody>
          <a:bodyPr/>
          <a:lstStyle/>
          <a:p>
            <a:r>
              <a:rPr lang="en-US"/>
              <a:t>Subject: Professional Practices                                               Prepared by: Aqsa Fahim</a:t>
            </a:r>
          </a:p>
        </p:txBody>
      </p:sp>
      <p:sp>
        <p:nvSpPr>
          <p:cNvPr id="5" name="Slide Number Placeholder 4">
            <a:extLst>
              <a:ext uri="{FF2B5EF4-FFF2-40B4-BE49-F238E27FC236}">
                <a16:creationId xmlns:a16="http://schemas.microsoft.com/office/drawing/2014/main" id="{93D1EA6D-1892-435E-B19C-CD13D8F188C3}"/>
              </a:ext>
            </a:extLst>
          </p:cNvPr>
          <p:cNvSpPr>
            <a:spLocks noGrp="1"/>
          </p:cNvSpPr>
          <p:nvPr>
            <p:ph type="sldNum" sz="quarter" idx="12"/>
          </p:nvPr>
        </p:nvSpPr>
        <p:spPr/>
        <p:txBody>
          <a:bodyPr/>
          <a:lstStyle/>
          <a:p>
            <a:fld id="{A43274E9-61A2-45DA-A7C2-75BC9BE50692}" type="slidenum">
              <a:rPr lang="en-US" smtClean="0"/>
              <a:t>7</a:t>
            </a:fld>
            <a:endParaRPr lang="en-US"/>
          </a:p>
        </p:txBody>
      </p:sp>
      <p:sp>
        <p:nvSpPr>
          <p:cNvPr id="6" name="Date Placeholder 5">
            <a:extLst>
              <a:ext uri="{FF2B5EF4-FFF2-40B4-BE49-F238E27FC236}">
                <a16:creationId xmlns:a16="http://schemas.microsoft.com/office/drawing/2014/main" id="{CAB23D30-80A9-4360-8362-5336FE03C139}"/>
              </a:ext>
            </a:extLst>
          </p:cNvPr>
          <p:cNvSpPr>
            <a:spLocks noGrp="1"/>
          </p:cNvSpPr>
          <p:nvPr>
            <p:ph type="dt" sz="half" idx="10"/>
          </p:nvPr>
        </p:nvSpPr>
        <p:spPr/>
        <p:txBody>
          <a:bodyPr/>
          <a:lstStyle/>
          <a:p>
            <a:fld id="{22D73182-57E3-4330-9566-F9799B5AE140}" type="datetime2">
              <a:rPr lang="en-US" smtClean="0"/>
              <a:t>Wednesday, January 22, 2020</a:t>
            </a:fld>
            <a:endParaRPr lang="en-US"/>
          </a:p>
        </p:txBody>
      </p:sp>
    </p:spTree>
    <p:extLst>
      <p:ext uri="{BB962C8B-B14F-4D97-AF65-F5344CB8AC3E}">
        <p14:creationId xmlns:p14="http://schemas.microsoft.com/office/powerpoint/2010/main" val="38191847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FEB47-3B22-4F77-90F8-26C201F58C24}"/>
              </a:ext>
            </a:extLst>
          </p:cNvPr>
          <p:cNvSpPr>
            <a:spLocks noGrp="1"/>
          </p:cNvSpPr>
          <p:nvPr>
            <p:ph type="title"/>
          </p:nvPr>
        </p:nvSpPr>
        <p:spPr/>
        <p:txBody>
          <a:bodyPr/>
          <a:lstStyle/>
          <a:p>
            <a:r>
              <a:rPr lang="en-US" b="1" dirty="0"/>
              <a:t>Principals</a:t>
            </a:r>
            <a:endParaRPr lang="en-US" dirty="0"/>
          </a:p>
        </p:txBody>
      </p:sp>
      <p:sp>
        <p:nvSpPr>
          <p:cNvPr id="3" name="Content Placeholder 2">
            <a:extLst>
              <a:ext uri="{FF2B5EF4-FFF2-40B4-BE49-F238E27FC236}">
                <a16:creationId xmlns:a16="http://schemas.microsoft.com/office/drawing/2014/main" id="{069C1B06-0F05-4A4F-AA02-3CB99B407BF4}"/>
              </a:ext>
            </a:extLst>
          </p:cNvPr>
          <p:cNvSpPr>
            <a:spLocks noGrp="1"/>
          </p:cNvSpPr>
          <p:nvPr>
            <p:ph idx="1"/>
          </p:nvPr>
        </p:nvSpPr>
        <p:spPr/>
        <p:txBody>
          <a:bodyPr/>
          <a:lstStyle/>
          <a:p>
            <a:r>
              <a:rPr lang="en-US" sz="2000" b="1" i="1" dirty="0"/>
              <a:t>Relations with Peers</a:t>
            </a:r>
          </a:p>
          <a:p>
            <a:pPr marL="0" indent="0">
              <a:buNone/>
            </a:pPr>
            <a:endParaRPr lang="en-US" sz="2000" b="1" i="1" dirty="0"/>
          </a:p>
          <a:p>
            <a:pPr marL="0" indent="0">
              <a:buNone/>
            </a:pPr>
            <a:r>
              <a:rPr lang="en-US" sz="2000" i="1" dirty="0"/>
              <a:t>Article 6—</a:t>
            </a:r>
            <a:r>
              <a:rPr lang="en-US" sz="2000" dirty="0"/>
              <a:t>Build their professional reputation on the merit of their services and not compete unfairly with others.</a:t>
            </a:r>
          </a:p>
          <a:p>
            <a:pPr marL="0" indent="0">
              <a:buNone/>
            </a:pPr>
            <a:r>
              <a:rPr lang="en-US" sz="2000" i="1" dirty="0"/>
              <a:t>Article 7</a:t>
            </a:r>
            <a:r>
              <a:rPr lang="en-US" sz="2000" dirty="0"/>
              <a:t>—Assure that credit for the work of others is given to those to whom it is due.</a:t>
            </a:r>
          </a:p>
          <a:p>
            <a:endParaRPr lang="en-US" dirty="0"/>
          </a:p>
        </p:txBody>
      </p:sp>
      <p:sp>
        <p:nvSpPr>
          <p:cNvPr id="4" name="Footer Placeholder 3">
            <a:extLst>
              <a:ext uri="{FF2B5EF4-FFF2-40B4-BE49-F238E27FC236}">
                <a16:creationId xmlns:a16="http://schemas.microsoft.com/office/drawing/2014/main" id="{BCFFC7BA-2B13-409B-8F2F-FDEEB1F62233}"/>
              </a:ext>
            </a:extLst>
          </p:cNvPr>
          <p:cNvSpPr>
            <a:spLocks noGrp="1"/>
          </p:cNvSpPr>
          <p:nvPr>
            <p:ph type="ftr" sz="quarter" idx="11"/>
          </p:nvPr>
        </p:nvSpPr>
        <p:spPr/>
        <p:txBody>
          <a:bodyPr/>
          <a:lstStyle/>
          <a:p>
            <a:r>
              <a:rPr lang="en-US"/>
              <a:t>Subject: Professional Practices                                               Prepared by: Aqsa Fahim</a:t>
            </a:r>
          </a:p>
        </p:txBody>
      </p:sp>
      <p:sp>
        <p:nvSpPr>
          <p:cNvPr id="5" name="Slide Number Placeholder 4">
            <a:extLst>
              <a:ext uri="{FF2B5EF4-FFF2-40B4-BE49-F238E27FC236}">
                <a16:creationId xmlns:a16="http://schemas.microsoft.com/office/drawing/2014/main" id="{081DCBFA-8C91-4B60-956E-F9856BDC2E6B}"/>
              </a:ext>
            </a:extLst>
          </p:cNvPr>
          <p:cNvSpPr>
            <a:spLocks noGrp="1"/>
          </p:cNvSpPr>
          <p:nvPr>
            <p:ph type="sldNum" sz="quarter" idx="12"/>
          </p:nvPr>
        </p:nvSpPr>
        <p:spPr/>
        <p:txBody>
          <a:bodyPr/>
          <a:lstStyle/>
          <a:p>
            <a:fld id="{A43274E9-61A2-45DA-A7C2-75BC9BE50692}" type="slidenum">
              <a:rPr lang="en-US" smtClean="0"/>
              <a:t>8</a:t>
            </a:fld>
            <a:endParaRPr lang="en-US"/>
          </a:p>
        </p:txBody>
      </p:sp>
      <p:sp>
        <p:nvSpPr>
          <p:cNvPr id="6" name="Date Placeholder 5">
            <a:extLst>
              <a:ext uri="{FF2B5EF4-FFF2-40B4-BE49-F238E27FC236}">
                <a16:creationId xmlns:a16="http://schemas.microsoft.com/office/drawing/2014/main" id="{E735B2FD-189C-469B-9476-EBB92134EC48}"/>
              </a:ext>
            </a:extLst>
          </p:cNvPr>
          <p:cNvSpPr>
            <a:spLocks noGrp="1"/>
          </p:cNvSpPr>
          <p:nvPr>
            <p:ph type="dt" sz="half" idx="10"/>
          </p:nvPr>
        </p:nvSpPr>
        <p:spPr/>
        <p:txBody>
          <a:bodyPr/>
          <a:lstStyle/>
          <a:p>
            <a:fld id="{31DB0A7D-8310-4C0B-90FB-DCC7D9CF8409}" type="datetime2">
              <a:rPr lang="en-US" smtClean="0"/>
              <a:t>Wednesday, January 22, 2020</a:t>
            </a:fld>
            <a:endParaRPr lang="en-US"/>
          </a:p>
        </p:txBody>
      </p:sp>
    </p:spTree>
    <p:extLst>
      <p:ext uri="{BB962C8B-B14F-4D97-AF65-F5344CB8AC3E}">
        <p14:creationId xmlns:p14="http://schemas.microsoft.com/office/powerpoint/2010/main" val="4704345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F70C2B8F-6B1B-46D5-86E6-40F36C695F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14" name="Freeform 5">
            <a:extLst>
              <a:ext uri="{FF2B5EF4-FFF2-40B4-BE49-F238E27FC236}">
                <a16:creationId xmlns:a16="http://schemas.microsoft.com/office/drawing/2014/main" id="{DB521824-592C-476A-AB0A-CA0C6D1F34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tx1">
              <a:alpha val="20000"/>
            </a:schemeClr>
          </a:solidFill>
          <a:ln>
            <a:noFill/>
          </a:ln>
        </p:spPr>
      </p:sp>
      <p:sp>
        <p:nvSpPr>
          <p:cNvPr id="16" name="Freeform: Shape 15">
            <a:extLst>
              <a:ext uri="{FF2B5EF4-FFF2-40B4-BE49-F238E27FC236}">
                <a16:creationId xmlns:a16="http://schemas.microsoft.com/office/drawing/2014/main" id="{A2749EFA-8EE4-4EB8-9424-8E593B9320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950898" y="638067"/>
            <a:ext cx="6053670" cy="5581866"/>
          </a:xfrm>
          <a:custGeom>
            <a:avLst/>
            <a:gdLst>
              <a:gd name="connsiteX0" fmla="*/ 6053670 w 6053670"/>
              <a:gd name="connsiteY0" fmla="*/ 1098 h 5581866"/>
              <a:gd name="connsiteX1" fmla="*/ 6053670 w 6053670"/>
              <a:gd name="connsiteY1" fmla="*/ 514028 h 5581866"/>
              <a:gd name="connsiteX2" fmla="*/ 6053670 w 6053670"/>
              <a:gd name="connsiteY2" fmla="*/ 1254558 h 5581866"/>
              <a:gd name="connsiteX3" fmla="*/ 6053670 w 6053670"/>
              <a:gd name="connsiteY3" fmla="*/ 5581866 h 5581866"/>
              <a:gd name="connsiteX4" fmla="*/ 0 w 6053670"/>
              <a:gd name="connsiteY4" fmla="*/ 5581866 h 5581866"/>
              <a:gd name="connsiteX5" fmla="*/ 0 w 6053670"/>
              <a:gd name="connsiteY5" fmla="*/ 1249853 h 5581866"/>
              <a:gd name="connsiteX6" fmla="*/ 0 w 6053670"/>
              <a:gd name="connsiteY6" fmla="*/ 514028 h 5581866"/>
              <a:gd name="connsiteX7" fmla="*/ 0 w 6053670"/>
              <a:gd name="connsiteY7" fmla="*/ 0 h 5581866"/>
              <a:gd name="connsiteX8" fmla="*/ 35717 w 6053670"/>
              <a:gd name="connsiteY8" fmla="*/ 5488 h 5581866"/>
              <a:gd name="connsiteX9" fmla="*/ 140445 w 6053670"/>
              <a:gd name="connsiteY9" fmla="*/ 21641 h 5581866"/>
              <a:gd name="connsiteX10" fmla="*/ 216722 w 6053670"/>
              <a:gd name="connsiteY10" fmla="*/ 32932 h 5581866"/>
              <a:gd name="connsiteX11" fmla="*/ 307527 w 6053670"/>
              <a:gd name="connsiteY11" fmla="*/ 44850 h 5581866"/>
              <a:gd name="connsiteX12" fmla="*/ 415282 w 6053670"/>
              <a:gd name="connsiteY12" fmla="*/ 59121 h 5581866"/>
              <a:gd name="connsiteX13" fmla="*/ 534539 w 6053670"/>
              <a:gd name="connsiteY13" fmla="*/ 74175 h 5581866"/>
              <a:gd name="connsiteX14" fmla="*/ 668931 w 6053670"/>
              <a:gd name="connsiteY14" fmla="*/ 90014 h 5581866"/>
              <a:gd name="connsiteX15" fmla="*/ 815430 w 6053670"/>
              <a:gd name="connsiteY15" fmla="*/ 106794 h 5581866"/>
              <a:gd name="connsiteX16" fmla="*/ 974641 w 6053670"/>
              <a:gd name="connsiteY16" fmla="*/ 123574 h 5581866"/>
              <a:gd name="connsiteX17" fmla="*/ 1144144 w 6053670"/>
              <a:gd name="connsiteY17" fmla="*/ 140667 h 5581866"/>
              <a:gd name="connsiteX18" fmla="*/ 1326965 w 6053670"/>
              <a:gd name="connsiteY18" fmla="*/ 156506 h 5581866"/>
              <a:gd name="connsiteX19" fmla="*/ 1518261 w 6053670"/>
              <a:gd name="connsiteY19" fmla="*/ 171717 h 5581866"/>
              <a:gd name="connsiteX20" fmla="*/ 1720453 w 6053670"/>
              <a:gd name="connsiteY20" fmla="*/ 185518 h 5581866"/>
              <a:gd name="connsiteX21" fmla="*/ 1931121 w 6053670"/>
              <a:gd name="connsiteY21" fmla="*/ 198690 h 5581866"/>
              <a:gd name="connsiteX22" fmla="*/ 2150869 w 6053670"/>
              <a:gd name="connsiteY22" fmla="*/ 211079 h 5581866"/>
              <a:gd name="connsiteX23" fmla="*/ 2263467 w 6053670"/>
              <a:gd name="connsiteY23" fmla="*/ 215470 h 5581866"/>
              <a:gd name="connsiteX24" fmla="*/ 2378487 w 6053670"/>
              <a:gd name="connsiteY24" fmla="*/ 220332 h 5581866"/>
              <a:gd name="connsiteX25" fmla="*/ 2495323 w 6053670"/>
              <a:gd name="connsiteY25" fmla="*/ 224879 h 5581866"/>
              <a:gd name="connsiteX26" fmla="*/ 2612764 w 6053670"/>
              <a:gd name="connsiteY26" fmla="*/ 227859 h 5581866"/>
              <a:gd name="connsiteX27" fmla="*/ 2732627 w 6053670"/>
              <a:gd name="connsiteY27" fmla="*/ 230525 h 5581866"/>
              <a:gd name="connsiteX28" fmla="*/ 2853700 w 6053670"/>
              <a:gd name="connsiteY28" fmla="*/ 233348 h 5581866"/>
              <a:gd name="connsiteX29" fmla="*/ 2977195 w 6053670"/>
              <a:gd name="connsiteY29" fmla="*/ 235229 h 5581866"/>
              <a:gd name="connsiteX30" fmla="*/ 3101900 w 6053670"/>
              <a:gd name="connsiteY30" fmla="*/ 235229 h 5581866"/>
              <a:gd name="connsiteX31" fmla="*/ 3227817 w 6053670"/>
              <a:gd name="connsiteY31" fmla="*/ 236170 h 5581866"/>
              <a:gd name="connsiteX32" fmla="*/ 3354944 w 6053670"/>
              <a:gd name="connsiteY32" fmla="*/ 235229 h 5581866"/>
              <a:gd name="connsiteX33" fmla="*/ 3483887 w 6053670"/>
              <a:gd name="connsiteY33" fmla="*/ 233348 h 5581866"/>
              <a:gd name="connsiteX34" fmla="*/ 3612830 w 6053670"/>
              <a:gd name="connsiteY34" fmla="*/ 231623 h 5581866"/>
              <a:gd name="connsiteX35" fmla="*/ 3743589 w 6053670"/>
              <a:gd name="connsiteY35" fmla="*/ 227859 h 5581866"/>
              <a:gd name="connsiteX36" fmla="*/ 3875559 w 6053670"/>
              <a:gd name="connsiteY36" fmla="*/ 223938 h 5581866"/>
              <a:gd name="connsiteX37" fmla="*/ 4007529 w 6053670"/>
              <a:gd name="connsiteY37" fmla="*/ 219391 h 5581866"/>
              <a:gd name="connsiteX38" fmla="*/ 4140710 w 6053670"/>
              <a:gd name="connsiteY38" fmla="*/ 212961 h 5581866"/>
              <a:gd name="connsiteX39" fmla="*/ 4275102 w 6053670"/>
              <a:gd name="connsiteY39" fmla="*/ 205277 h 5581866"/>
              <a:gd name="connsiteX40" fmla="*/ 4410098 w 6053670"/>
              <a:gd name="connsiteY40" fmla="*/ 197907 h 5581866"/>
              <a:gd name="connsiteX41" fmla="*/ 4545096 w 6053670"/>
              <a:gd name="connsiteY41" fmla="*/ 188498 h 5581866"/>
              <a:gd name="connsiteX42" fmla="*/ 4681909 w 6053670"/>
              <a:gd name="connsiteY42" fmla="*/ 177207 h 5581866"/>
              <a:gd name="connsiteX43" fmla="*/ 4816905 w 6053670"/>
              <a:gd name="connsiteY43" fmla="*/ 165916 h 5581866"/>
              <a:gd name="connsiteX44" fmla="*/ 4954323 w 6053670"/>
              <a:gd name="connsiteY44" fmla="*/ 152899 h 5581866"/>
              <a:gd name="connsiteX45" fmla="*/ 5092347 w 6053670"/>
              <a:gd name="connsiteY45" fmla="*/ 138629 h 5581866"/>
              <a:gd name="connsiteX46" fmla="*/ 5228555 w 6053670"/>
              <a:gd name="connsiteY46" fmla="*/ 123574 h 5581866"/>
              <a:gd name="connsiteX47" fmla="*/ 5366578 w 6053670"/>
              <a:gd name="connsiteY47" fmla="*/ 106010 h 5581866"/>
              <a:gd name="connsiteX48" fmla="*/ 5503997 w 6053670"/>
              <a:gd name="connsiteY48" fmla="*/ 87192 h 5581866"/>
              <a:gd name="connsiteX49" fmla="*/ 5642020 w 6053670"/>
              <a:gd name="connsiteY49" fmla="*/ 68530 h 5581866"/>
              <a:gd name="connsiteX50" fmla="*/ 5779438 w 6053670"/>
              <a:gd name="connsiteY50" fmla="*/ 46733 h 5581866"/>
              <a:gd name="connsiteX51" fmla="*/ 5916251 w 6053670"/>
              <a:gd name="connsiteY51" fmla="*/ 24464 h 5581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5581866">
                <a:moveTo>
                  <a:pt x="6053670" y="1098"/>
                </a:moveTo>
                <a:lnTo>
                  <a:pt x="6053670" y="514028"/>
                </a:lnTo>
                <a:lnTo>
                  <a:pt x="6053670" y="1254558"/>
                </a:lnTo>
                <a:lnTo>
                  <a:pt x="6053670" y="5581866"/>
                </a:lnTo>
                <a:lnTo>
                  <a:pt x="0" y="5581866"/>
                </a:lnTo>
                <a:lnTo>
                  <a:pt x="0" y="1249853"/>
                </a:lnTo>
                <a:lnTo>
                  <a:pt x="0" y="514028"/>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0" y="235229"/>
                </a:lnTo>
                <a:lnTo>
                  <a:pt x="3227817" y="236170"/>
                </a:lnTo>
                <a:lnTo>
                  <a:pt x="3354944" y="235229"/>
                </a:lnTo>
                <a:lnTo>
                  <a:pt x="3483887" y="233348"/>
                </a:lnTo>
                <a:lnTo>
                  <a:pt x="3612830" y="231623"/>
                </a:lnTo>
                <a:lnTo>
                  <a:pt x="3743589" y="227859"/>
                </a:lnTo>
                <a:lnTo>
                  <a:pt x="3875559" y="223938"/>
                </a:lnTo>
                <a:lnTo>
                  <a:pt x="4007529"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tx1"/>
          </a:solidFill>
          <a:ln>
            <a:noFill/>
          </a:ln>
        </p:spPr>
      </p:sp>
      <p:sp>
        <p:nvSpPr>
          <p:cNvPr id="18" name="Freeform 5">
            <a:extLst>
              <a:ext uri="{FF2B5EF4-FFF2-40B4-BE49-F238E27FC236}">
                <a16:creationId xmlns:a16="http://schemas.microsoft.com/office/drawing/2014/main" id="{B5C860C9-D4F9-4350-80DA-0D1CD36C77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tx1"/>
          </a:solidFill>
          <a:ln>
            <a:noFill/>
          </a:ln>
        </p:spPr>
      </p:sp>
      <p:sp>
        <p:nvSpPr>
          <p:cNvPr id="2" name="Title 1">
            <a:extLst>
              <a:ext uri="{FF2B5EF4-FFF2-40B4-BE49-F238E27FC236}">
                <a16:creationId xmlns:a16="http://schemas.microsoft.com/office/drawing/2014/main" id="{494D5FAD-1193-483C-A1B9-18DAB31D2223}"/>
              </a:ext>
            </a:extLst>
          </p:cNvPr>
          <p:cNvSpPr>
            <a:spLocks noGrp="1"/>
          </p:cNvSpPr>
          <p:nvPr>
            <p:ph type="title"/>
          </p:nvPr>
        </p:nvSpPr>
        <p:spPr>
          <a:xfrm>
            <a:off x="639098" y="629265"/>
            <a:ext cx="5132438" cy="1622322"/>
          </a:xfrm>
        </p:spPr>
        <p:txBody>
          <a:bodyPr>
            <a:normAutofit/>
          </a:bodyPr>
          <a:lstStyle/>
          <a:p>
            <a:r>
              <a:rPr lang="en-US" b="1">
                <a:solidFill>
                  <a:srgbClr val="EBEBEB"/>
                </a:solidFill>
              </a:rPr>
              <a:t>Conflicts of Interest</a:t>
            </a:r>
            <a:br>
              <a:rPr lang="en-US" b="1">
                <a:solidFill>
                  <a:srgbClr val="EBEBEB"/>
                </a:solidFill>
              </a:rPr>
            </a:br>
            <a:endParaRPr lang="en-US">
              <a:solidFill>
                <a:srgbClr val="EBEBEB"/>
              </a:solidFill>
            </a:endParaRPr>
          </a:p>
        </p:txBody>
      </p:sp>
      <p:pic>
        <p:nvPicPr>
          <p:cNvPr id="9" name="Graphic 8" descr="Confused Person">
            <a:extLst>
              <a:ext uri="{FF2B5EF4-FFF2-40B4-BE49-F238E27FC236}">
                <a16:creationId xmlns:a16="http://schemas.microsoft.com/office/drawing/2014/main" id="{858C76F5-E228-41AA-89A3-3C3967C452F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714836" y="1023437"/>
            <a:ext cx="4828707" cy="4828707"/>
          </a:xfrm>
          <a:prstGeom prst="rect">
            <a:avLst/>
          </a:prstGeom>
        </p:spPr>
      </p:pic>
      <p:sp>
        <p:nvSpPr>
          <p:cNvPr id="20" name="Rectangle 19">
            <a:extLst>
              <a:ext uri="{FF2B5EF4-FFF2-40B4-BE49-F238E27FC236}">
                <a16:creationId xmlns:a16="http://schemas.microsoft.com/office/drawing/2014/main" id="{538A90C8-AE0E-4EBA-9AF8-EEDB206020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5" name="Slide Number Placeholder 4">
            <a:extLst>
              <a:ext uri="{FF2B5EF4-FFF2-40B4-BE49-F238E27FC236}">
                <a16:creationId xmlns:a16="http://schemas.microsoft.com/office/drawing/2014/main" id="{EEF5A9AB-CC75-4735-83DB-C409DCD97206}"/>
              </a:ext>
            </a:extLst>
          </p:cNvPr>
          <p:cNvSpPr>
            <a:spLocks noGrp="1"/>
          </p:cNvSpPr>
          <p:nvPr>
            <p:ph type="sldNum" sz="quarter" idx="12"/>
          </p:nvPr>
        </p:nvSpPr>
        <p:spPr>
          <a:xfrm>
            <a:off x="10352540" y="295729"/>
            <a:ext cx="838199" cy="767687"/>
          </a:xfrm>
        </p:spPr>
        <p:txBody>
          <a:bodyPr>
            <a:normAutofit/>
          </a:bodyPr>
          <a:lstStyle/>
          <a:p>
            <a:pPr>
              <a:spcAft>
                <a:spcPts val="600"/>
              </a:spcAft>
            </a:pPr>
            <a:fld id="{A43274E9-61A2-45DA-A7C2-75BC9BE50692}" type="slidenum">
              <a:rPr lang="en-US">
                <a:solidFill>
                  <a:srgbClr val="FFFFFF"/>
                </a:solidFill>
              </a:rPr>
              <a:pPr>
                <a:spcAft>
                  <a:spcPts val="600"/>
                </a:spcAft>
              </a:pPr>
              <a:t>9</a:t>
            </a:fld>
            <a:endParaRPr lang="en-US">
              <a:solidFill>
                <a:srgbClr val="FFFFFF"/>
              </a:solidFill>
            </a:endParaRPr>
          </a:p>
        </p:txBody>
      </p:sp>
      <p:sp>
        <p:nvSpPr>
          <p:cNvPr id="3" name="Content Placeholder 2">
            <a:extLst>
              <a:ext uri="{FF2B5EF4-FFF2-40B4-BE49-F238E27FC236}">
                <a16:creationId xmlns:a16="http://schemas.microsoft.com/office/drawing/2014/main" id="{04DEE125-A7FD-4135-8F29-CD97C8FD733A}"/>
              </a:ext>
            </a:extLst>
          </p:cNvPr>
          <p:cNvSpPr>
            <a:spLocks noGrp="1"/>
          </p:cNvSpPr>
          <p:nvPr>
            <p:ph idx="1"/>
          </p:nvPr>
        </p:nvSpPr>
        <p:spPr>
          <a:xfrm>
            <a:off x="653106" y="1802778"/>
            <a:ext cx="5132439" cy="3811742"/>
          </a:xfrm>
        </p:spPr>
        <p:txBody>
          <a:bodyPr anchor="ctr">
            <a:normAutofit/>
          </a:bodyPr>
          <a:lstStyle/>
          <a:p>
            <a:endParaRPr lang="en-US" dirty="0">
              <a:solidFill>
                <a:srgbClr val="FFFFFF"/>
              </a:solidFill>
            </a:endParaRPr>
          </a:p>
          <a:p>
            <a:r>
              <a:rPr lang="en-US" sz="2400" dirty="0">
                <a:solidFill>
                  <a:srgbClr val="FFFFFF"/>
                </a:solidFill>
              </a:rPr>
              <a:t>A </a:t>
            </a:r>
            <a:r>
              <a:rPr lang="en-US" sz="2400" i="1" dirty="0">
                <a:solidFill>
                  <a:srgbClr val="FFFFFF"/>
                </a:solidFill>
              </a:rPr>
              <a:t>conflict of interest </a:t>
            </a:r>
            <a:r>
              <a:rPr lang="en-US" sz="2400" dirty="0">
                <a:solidFill>
                  <a:srgbClr val="FFFFFF"/>
                </a:solidFill>
              </a:rPr>
              <a:t>occurs when an individual in a position of trust, like a quality professional, has competing professional or personal interests that may make it difficult for that individual to perform his/her duties in an impartial or unbiased manner.</a:t>
            </a:r>
          </a:p>
        </p:txBody>
      </p:sp>
      <p:sp>
        <p:nvSpPr>
          <p:cNvPr id="4" name="Footer Placeholder 3">
            <a:extLst>
              <a:ext uri="{FF2B5EF4-FFF2-40B4-BE49-F238E27FC236}">
                <a16:creationId xmlns:a16="http://schemas.microsoft.com/office/drawing/2014/main" id="{4FE39CA0-DFCA-4DD3-87BF-0FFC5A97716B}"/>
              </a:ext>
            </a:extLst>
          </p:cNvPr>
          <p:cNvSpPr>
            <a:spLocks noGrp="1"/>
          </p:cNvSpPr>
          <p:nvPr>
            <p:ph type="ftr" sz="quarter" idx="11"/>
          </p:nvPr>
        </p:nvSpPr>
        <p:spPr>
          <a:xfrm>
            <a:off x="561110" y="6391838"/>
            <a:ext cx="3859795" cy="304801"/>
          </a:xfrm>
        </p:spPr>
        <p:txBody>
          <a:bodyPr>
            <a:normAutofit/>
          </a:bodyPr>
          <a:lstStyle/>
          <a:p>
            <a:pPr>
              <a:lnSpc>
                <a:spcPct val="90000"/>
              </a:lnSpc>
              <a:spcAft>
                <a:spcPts val="600"/>
              </a:spcAft>
            </a:pPr>
            <a:r>
              <a:rPr lang="en-US" sz="700"/>
              <a:t>Subject: Professional Practices                                               Prepared by: Aqsa Fahim</a:t>
            </a:r>
          </a:p>
        </p:txBody>
      </p:sp>
      <p:sp>
        <p:nvSpPr>
          <p:cNvPr id="6" name="Date Placeholder 5">
            <a:extLst>
              <a:ext uri="{FF2B5EF4-FFF2-40B4-BE49-F238E27FC236}">
                <a16:creationId xmlns:a16="http://schemas.microsoft.com/office/drawing/2014/main" id="{8DCAC5E8-FD33-4816-8383-A42CC919291A}"/>
              </a:ext>
            </a:extLst>
          </p:cNvPr>
          <p:cNvSpPr>
            <a:spLocks noGrp="1"/>
          </p:cNvSpPr>
          <p:nvPr>
            <p:ph type="dt" sz="half" idx="10"/>
          </p:nvPr>
        </p:nvSpPr>
        <p:spPr/>
        <p:txBody>
          <a:bodyPr/>
          <a:lstStyle/>
          <a:p>
            <a:fld id="{CAC44BC5-64A6-4020-A23D-077A666AAA1C}" type="datetime2">
              <a:rPr lang="en-US" smtClean="0"/>
              <a:t>Wednesday, January 22, 2020</a:t>
            </a:fld>
            <a:endParaRPr lang="en-US"/>
          </a:p>
        </p:txBody>
      </p:sp>
    </p:spTree>
    <p:extLst>
      <p:ext uri="{BB962C8B-B14F-4D97-AF65-F5344CB8AC3E}">
        <p14:creationId xmlns:p14="http://schemas.microsoft.com/office/powerpoint/2010/main" val="3223110010"/>
      </p:ext>
    </p:extLst>
  </p:cSld>
  <p:clrMapOvr>
    <a:overrideClrMapping bg1="dk1" tx1="lt1" bg2="dk2" tx2="lt2" accent1="accent1" accent2="accent2" accent3="accent3" accent4="accent4" accent5="accent5" accent6="accent6" hlink="hlink" folHlink="folHlink"/>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531</TotalTime>
  <Words>1383</Words>
  <Application>Microsoft Office PowerPoint</Application>
  <PresentationFormat>Widescreen</PresentationFormat>
  <Paragraphs>223</Paragraphs>
  <Slides>30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30</vt:i4>
      </vt:variant>
    </vt:vector>
  </HeadingPairs>
  <TitlesOfParts>
    <vt:vector size="36" baseType="lpstr">
      <vt:lpstr>Arial</vt:lpstr>
      <vt:lpstr>Calibri</vt:lpstr>
      <vt:lpstr>Century Gothic</vt:lpstr>
      <vt:lpstr>Wingdings</vt:lpstr>
      <vt:lpstr>Wingdings 3</vt:lpstr>
      <vt:lpstr>Ion Boardroom</vt:lpstr>
      <vt:lpstr>Ethical And Legal Compliance  </vt:lpstr>
      <vt:lpstr>ASQ Code of Ethics</vt:lpstr>
      <vt:lpstr>ASQ Code of Ethics</vt:lpstr>
      <vt:lpstr>ASQ Code of Ethics </vt:lpstr>
      <vt:lpstr>Principals</vt:lpstr>
      <vt:lpstr>Principals</vt:lpstr>
      <vt:lpstr>Principals</vt:lpstr>
      <vt:lpstr>Principals</vt:lpstr>
      <vt:lpstr>Conflicts of Interest </vt:lpstr>
      <vt:lpstr>Examples where conflicts of interest </vt:lpstr>
      <vt:lpstr>Examples where conflicts of interest</vt:lpstr>
      <vt:lpstr>    Legal and Regulatory Issues </vt:lpstr>
      <vt:lpstr>Legal and Regulatory Issues </vt:lpstr>
      <vt:lpstr>Contracts</vt:lpstr>
      <vt:lpstr>Intellectual Property Rights</vt:lpstr>
      <vt:lpstr>Software intellectual property rights</vt:lpstr>
      <vt:lpstr>Copyrights</vt:lpstr>
      <vt:lpstr>Patent</vt:lpstr>
      <vt:lpstr>Types of Patent</vt:lpstr>
      <vt:lpstr>Example of Design Patent</vt:lpstr>
      <vt:lpstr>Software intellectual property rights</vt:lpstr>
      <vt:lpstr>Trademarks</vt:lpstr>
      <vt:lpstr>Tort</vt:lpstr>
      <vt:lpstr>Tort</vt:lpstr>
      <vt:lpstr>Five types of tort lawsuits that might be applied to software:</vt:lpstr>
      <vt:lpstr>Five types of tort lawsuits that might be applied to software:</vt:lpstr>
      <vt:lpstr>Five types of tort lawsuits that might be applied to software:</vt:lpstr>
      <vt:lpstr>Five types of tort lawsuits that might be applied to software:</vt:lpstr>
      <vt:lpstr>Data Privacy</vt:lpstr>
      <vt:lpstr>The End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2 </dc:title>
  <dc:creator>aqsa fahim</dc:creator>
  <cp:lastModifiedBy>aqsa fahim</cp:lastModifiedBy>
  <cp:revision>9</cp:revision>
  <dcterms:created xsi:type="dcterms:W3CDTF">2019-09-17T16:27:35Z</dcterms:created>
  <dcterms:modified xsi:type="dcterms:W3CDTF">2020-01-22T13:30:20Z</dcterms:modified>
</cp:coreProperties>
</file>