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225" y="1956907"/>
            <a:ext cx="8825658" cy="86142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Arial Black" panose="020B0A04020102020204" pitchFamily="34" charset="0"/>
              </a:rPr>
              <a:t>3D Paper Sculpture Techniques</a:t>
            </a:r>
            <a:endParaRPr lang="en-US" b="1" i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7" y="536713"/>
            <a:ext cx="3915177" cy="5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1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r="-480"/>
          <a:stretch/>
        </p:blipFill>
        <p:spPr>
          <a:xfrm>
            <a:off x="3535997" y="386367"/>
            <a:ext cx="5092849" cy="62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5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r="166" b="5351"/>
          <a:stretch/>
        </p:blipFill>
        <p:spPr>
          <a:xfrm>
            <a:off x="3221633" y="412124"/>
            <a:ext cx="5664789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0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80"/>
          <a:stretch/>
        </p:blipFill>
        <p:spPr>
          <a:xfrm>
            <a:off x="1695236" y="386366"/>
            <a:ext cx="8646499" cy="60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r="416"/>
          <a:stretch/>
        </p:blipFill>
        <p:spPr>
          <a:xfrm>
            <a:off x="1737178" y="618186"/>
            <a:ext cx="8578799" cy="58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r="464"/>
          <a:stretch/>
        </p:blipFill>
        <p:spPr>
          <a:xfrm>
            <a:off x="2850482" y="476518"/>
            <a:ext cx="6460944" cy="60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3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r="673"/>
          <a:stretch/>
        </p:blipFill>
        <p:spPr>
          <a:xfrm>
            <a:off x="2954216" y="412123"/>
            <a:ext cx="6241300" cy="61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3" y="392354"/>
            <a:ext cx="3749857" cy="6169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84" y="410400"/>
            <a:ext cx="3785419" cy="613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1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83" y="412123"/>
            <a:ext cx="6148448" cy="61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9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11" y="244698"/>
            <a:ext cx="4974706" cy="63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3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30" y="309092"/>
            <a:ext cx="6114271" cy="62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3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4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</dc:creator>
  <cp:lastModifiedBy>h</cp:lastModifiedBy>
  <cp:revision>2</cp:revision>
  <dcterms:created xsi:type="dcterms:W3CDTF">2020-12-06T12:30:10Z</dcterms:created>
  <dcterms:modified xsi:type="dcterms:W3CDTF">2020-12-06T12:42:32Z</dcterms:modified>
</cp:coreProperties>
</file>