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3" r:id="rId24"/>
    <p:sldId id="29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B8CC5-927D-4B65-81B2-F8BCC7836B1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1C2A-AC28-40DC-96C6-791DF817B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ACER, Dell, HP, Lenovo</a:t>
            </a:r>
          </a:p>
          <a:p>
            <a:r>
              <a:rPr lang="en-US" dirty="0" smtClean="0"/>
              <a:t>Expensive n limited companies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2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Horizontal, vertical</a:t>
            </a:r>
            <a:r>
              <a:rPr lang="en-US" baseline="0" dirty="0" smtClean="0"/>
              <a:t> system unit</a:t>
            </a:r>
          </a:p>
          <a:p>
            <a:r>
              <a:rPr lang="en-US" baseline="0" dirty="0" smtClean="0"/>
              <a:t>Can receive power from an electrical outlet and battery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2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They provide centralized store of information and computer</a:t>
            </a:r>
            <a:r>
              <a:rPr lang="en-US" baseline="0" dirty="0" smtClean="0"/>
              <a:t>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2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NADRA, Shopping chains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4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Computer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Components </a:t>
            </a:r>
            <a:r>
              <a:rPr lang="en-US" b="1" smtClean="0">
                <a:solidFill>
                  <a:schemeClr val="tx1"/>
                </a:solidFill>
              </a:rPr>
              <a:t>of Computer</a:t>
            </a:r>
            <a:endParaRPr lang="en-US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Classification of Computers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Some Basic Definitions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7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Storage Devices</a:t>
            </a:r>
          </a:p>
          <a:p>
            <a:pPr lvl="1" algn="just"/>
            <a:r>
              <a:rPr lang="en-US" dirty="0" smtClean="0"/>
              <a:t>These are the hardware components used to store data, instructions and information permanently.</a:t>
            </a:r>
          </a:p>
          <a:p>
            <a:pPr lvl="1" algn="just"/>
            <a:r>
              <a:rPr lang="en-US" dirty="0" smtClean="0"/>
              <a:t>Storage devices are non volatile as their contents remain safe when the computer is turned off.</a:t>
            </a:r>
          </a:p>
          <a:p>
            <a:pPr lvl="1" algn="just"/>
            <a:r>
              <a:rPr lang="en-US" dirty="0" smtClean="0"/>
              <a:t>Some examples are USB Flash Drive, Hard Disk and Optical Disks.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Communication Devices</a:t>
            </a:r>
          </a:p>
          <a:p>
            <a:pPr lvl="1" algn="just"/>
            <a:r>
              <a:rPr lang="en-US" dirty="0" smtClean="0"/>
              <a:t>Hardware components used to communicate and exchange data, instructions and information with other computers are called communication devices.</a:t>
            </a:r>
          </a:p>
          <a:p>
            <a:pPr lvl="1" algn="just"/>
            <a:r>
              <a:rPr lang="en-US" dirty="0" smtClean="0"/>
              <a:t>Modem is an example of communication devices.</a:t>
            </a:r>
          </a:p>
          <a:p>
            <a:pPr lvl="1" algn="just"/>
            <a:r>
              <a:rPr lang="en-US" dirty="0" smtClean="0"/>
              <a:t>It enables the computer to communicate with other computers through telephone line and cable.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Classification of Computer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Computers are classified into the following categories on the basis of their size, speed, processing power and price.</a:t>
            </a:r>
          </a:p>
          <a:p>
            <a:pPr lvl="1" algn="just"/>
            <a:r>
              <a:rPr lang="en-US" dirty="0" smtClean="0"/>
              <a:t>Personal Computers/Micro Computers</a:t>
            </a:r>
          </a:p>
          <a:p>
            <a:pPr lvl="1" algn="just"/>
            <a:r>
              <a:rPr lang="en-US" dirty="0" smtClean="0"/>
              <a:t>Mobile Devices</a:t>
            </a:r>
          </a:p>
          <a:p>
            <a:pPr lvl="1" algn="just"/>
            <a:r>
              <a:rPr lang="en-US" dirty="0" smtClean="0"/>
              <a:t>Mini Computers</a:t>
            </a:r>
          </a:p>
          <a:p>
            <a:pPr lvl="1" algn="just"/>
            <a:r>
              <a:rPr lang="en-US" dirty="0" smtClean="0"/>
              <a:t>Mainframe Computer</a:t>
            </a:r>
          </a:p>
          <a:p>
            <a:pPr lvl="1" algn="just"/>
            <a:r>
              <a:rPr lang="en-US" dirty="0" smtClean="0"/>
              <a:t>Super Computer</a:t>
            </a:r>
          </a:p>
          <a:p>
            <a:pPr lvl="1"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26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4267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49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 smtClean="0"/>
              <a:t>Personal Computer</a:t>
            </a:r>
            <a:r>
              <a:rPr lang="en-US" dirty="0" smtClean="0"/>
              <a:t> is designed to be used by one person at a time.</a:t>
            </a:r>
          </a:p>
          <a:p>
            <a:pPr algn="just"/>
            <a:r>
              <a:rPr lang="en-US" dirty="0" smtClean="0"/>
              <a:t>It consists of a processor, memory and one or more input and output devices. </a:t>
            </a:r>
          </a:p>
          <a:p>
            <a:pPr algn="just"/>
            <a:r>
              <a:rPr lang="en-US" dirty="0" smtClean="0"/>
              <a:t>It also often contains a communication device.</a:t>
            </a:r>
          </a:p>
          <a:p>
            <a:pPr algn="just"/>
            <a:r>
              <a:rPr lang="en-US" dirty="0" smtClean="0"/>
              <a:t>It is available in sizes, shapes and price range and are widely used by individuals.</a:t>
            </a:r>
          </a:p>
          <a:p>
            <a:pPr algn="just"/>
            <a:r>
              <a:rPr lang="en-US" dirty="0" smtClean="0"/>
              <a:t>Most commonly used personal computers are PC (Windows OS) and Apple (MAC OS).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33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There are two major types of personal computers</a:t>
            </a:r>
          </a:p>
          <a:p>
            <a:pPr lvl="1" algn="just"/>
            <a:r>
              <a:rPr lang="en-US" b="1" i="1" dirty="0" smtClean="0"/>
              <a:t>Desktop computer</a:t>
            </a:r>
            <a:r>
              <a:rPr lang="en-US" dirty="0" smtClean="0"/>
              <a:t> is designed in a way that all its components fit on a desk or a table.</a:t>
            </a:r>
          </a:p>
          <a:p>
            <a:pPr lvl="1" algn="just"/>
            <a:r>
              <a:rPr lang="en-US" b="1" i="1" dirty="0" smtClean="0"/>
              <a:t>Portable Computer</a:t>
            </a:r>
            <a:r>
              <a:rPr lang="en-US" dirty="0" smtClean="0"/>
              <a:t> is a mobile computer that can be carried from one place to other easily. Its input, output, storage and processing components are integrated into a single unit. Common examples are laptop and tablets.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12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 smtClean="0"/>
              <a:t>Mobile device</a:t>
            </a:r>
            <a:r>
              <a:rPr lang="en-US" dirty="0" smtClean="0"/>
              <a:t> is a computing device designed to hold in the hand.</a:t>
            </a:r>
          </a:p>
          <a:p>
            <a:pPr algn="just"/>
            <a:r>
              <a:rPr lang="en-US" dirty="0" smtClean="0"/>
              <a:t>Mobile devices typically have small screens and usually have no disk drives.</a:t>
            </a:r>
          </a:p>
          <a:p>
            <a:pPr algn="just"/>
            <a:r>
              <a:rPr lang="en-US" dirty="0" smtClean="0"/>
              <a:t>They are almost powered by a rechargeable battery system.</a:t>
            </a:r>
          </a:p>
          <a:p>
            <a:pPr algn="just"/>
            <a:r>
              <a:rPr lang="en-US" dirty="0" smtClean="0"/>
              <a:t>They have built-in wireless connectivity for internet access.</a:t>
            </a:r>
          </a:p>
          <a:p>
            <a:pPr algn="just"/>
            <a:r>
              <a:rPr lang="en-US" dirty="0" smtClean="0"/>
              <a:t>Common examples are smart phones, handheld computer, portable media players and e-book.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42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Mini Computer</a:t>
            </a:r>
            <a:r>
              <a:rPr lang="en-US" dirty="0" smtClean="0"/>
              <a:t> is typically larger, more powerful and more expensive than desktop computer.</a:t>
            </a:r>
          </a:p>
          <a:p>
            <a:pPr algn="just"/>
            <a:r>
              <a:rPr lang="en-US" dirty="0" smtClean="0"/>
              <a:t>It is also called mid-range server and generally consists of two or more processors.</a:t>
            </a:r>
          </a:p>
          <a:p>
            <a:pPr algn="just"/>
            <a:r>
              <a:rPr lang="en-US" dirty="0" smtClean="0"/>
              <a:t>It can serve up to several hundred connected computers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3749114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Mini </a:t>
            </a:r>
            <a:r>
              <a:rPr lang="en-US" dirty="0"/>
              <a:t>computers are often used by small and medium sized companies or departments.</a:t>
            </a:r>
          </a:p>
          <a:p>
            <a:pPr algn="just"/>
            <a:r>
              <a:rPr lang="en-US" dirty="0"/>
              <a:t>Some examples are Prime 9955, HP 3000, AS 400 and VAX 8600.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71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Mainframe Computer</a:t>
            </a:r>
            <a:r>
              <a:rPr lang="en-US" dirty="0" smtClean="0"/>
              <a:t> is a large computer in terms of price, power and speed.</a:t>
            </a:r>
          </a:p>
          <a:p>
            <a:pPr algn="just"/>
            <a:r>
              <a:rPr lang="en-US" dirty="0" smtClean="0"/>
              <a:t>It consists of multiple processors and is specially designed to perform multiple tasks for several thousand users simultaneously.</a:t>
            </a:r>
          </a:p>
          <a:p>
            <a:pPr algn="just"/>
            <a:r>
              <a:rPr lang="en-US" dirty="0" smtClean="0"/>
              <a:t>It often runs 24 hours a day and can be serviced and upgraded while running.</a:t>
            </a:r>
          </a:p>
        </p:txBody>
      </p:sp>
    </p:spTree>
    <p:extLst>
      <p:ext uri="{BB962C8B-B14F-4D97-AF65-F5344CB8AC3E}">
        <p14:creationId xmlns:p14="http://schemas.microsoft.com/office/powerpoint/2010/main" val="329014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a Computer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mtClean="0"/>
              <a:t>Computer </a:t>
            </a:r>
            <a:r>
              <a:rPr lang="en-US" dirty="0" smtClean="0"/>
              <a:t>is an electronic device that is programmed to accept data, process data into useful information and store it for later use.</a:t>
            </a:r>
          </a:p>
          <a:p>
            <a:pPr algn="just"/>
            <a:r>
              <a:rPr lang="en-US" dirty="0" smtClean="0"/>
              <a:t>Computer consists of hardware and software.</a:t>
            </a:r>
          </a:p>
          <a:p>
            <a:pPr algn="just"/>
            <a:r>
              <a:rPr lang="en-US" dirty="0" smtClean="0"/>
              <a:t>Software is a set of instructions that tell computer what to do.</a:t>
            </a:r>
          </a:p>
          <a:p>
            <a:pPr algn="just"/>
            <a:r>
              <a:rPr lang="en-US" dirty="0" smtClean="0"/>
              <a:t>Hardware is the physical part of  a computer e.g. keyboard, mouse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Mainframe </a:t>
            </a:r>
            <a:r>
              <a:rPr lang="en-US" dirty="0"/>
              <a:t>computers are used in large organizations such as banks, educational institutes and government departments.</a:t>
            </a:r>
          </a:p>
          <a:p>
            <a:pPr algn="just"/>
            <a:r>
              <a:rPr lang="en-US" dirty="0"/>
              <a:t>Some examples are IBM S-390, NEC 610, Dec 10 and IBM System Z10.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25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Super Computer</a:t>
            </a:r>
            <a:r>
              <a:rPr lang="en-US" dirty="0" smtClean="0"/>
              <a:t> is the fastest and the most powerful computer.</a:t>
            </a:r>
          </a:p>
          <a:p>
            <a:pPr algn="just"/>
            <a:r>
              <a:rPr lang="en-US" dirty="0" smtClean="0"/>
              <a:t>It is biggest in size and is used to perform complex tasks.</a:t>
            </a:r>
          </a:p>
          <a:p>
            <a:pPr algn="just"/>
            <a:r>
              <a:rPr lang="en-US" dirty="0" smtClean="0"/>
              <a:t>It has a very large storage capacity and consumes too much energy.</a:t>
            </a:r>
          </a:p>
          <a:p>
            <a:pPr algn="just"/>
            <a:r>
              <a:rPr lang="en-US" dirty="0" smtClean="0"/>
              <a:t>It consists of thousands of processors and can process trillions of instructions in one second.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26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Super computers are mostly used for weather predictions, weapon design and atomic research.</a:t>
            </a:r>
          </a:p>
          <a:p>
            <a:pPr algn="just"/>
            <a:r>
              <a:rPr lang="en-US" dirty="0" smtClean="0"/>
              <a:t>Aircraft manufactures use it to simulate aircraft and check its performance.</a:t>
            </a:r>
          </a:p>
          <a:p>
            <a:pPr algn="just"/>
            <a:r>
              <a:rPr lang="en-US" dirty="0" smtClean="0"/>
              <a:t>It is also used in media industry for animation purposes.</a:t>
            </a:r>
          </a:p>
          <a:p>
            <a:pPr algn="just"/>
            <a:r>
              <a:rPr lang="en-US" dirty="0" smtClean="0"/>
              <a:t>Some examples are Roadrunner, Blue Gene, Deep Blue and ASCI White.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4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Some Basic Definitions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Computer literacy</a:t>
            </a:r>
            <a:r>
              <a:rPr lang="en-US" dirty="0" smtClean="0"/>
              <a:t> refers to the knowledge and understanding of computer and its uses.</a:t>
            </a:r>
          </a:p>
          <a:p>
            <a:pPr algn="just"/>
            <a:r>
              <a:rPr lang="en-US" b="1" dirty="0" smtClean="0"/>
              <a:t>Computer literate</a:t>
            </a:r>
            <a:r>
              <a:rPr lang="en-US" dirty="0" smtClean="0"/>
              <a:t> is a person who understands computer and its applications.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0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Some Basic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DATA</a:t>
            </a:r>
            <a:r>
              <a:rPr lang="en-US" dirty="0" smtClean="0"/>
              <a:t> is a collection of raw facts and figures, raw means the facts have not been processed to get their exact meaning.</a:t>
            </a:r>
          </a:p>
          <a:p>
            <a:pPr algn="just"/>
            <a:r>
              <a:rPr lang="en-US" b="1" dirty="0" smtClean="0"/>
              <a:t>INFORMATION </a:t>
            </a:r>
            <a:r>
              <a:rPr lang="en-US" dirty="0" smtClean="0"/>
              <a:t>is basically the processed data. It is an organized and processed form of data. It is more meaningful than data and is used in making decisions.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 is a Computer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400799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Advantages of Computers</a:t>
            </a:r>
            <a:endParaRPr lang="en-US" b="1" u="sng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6858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Components of Computers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</a:p>
          <a:p>
            <a:r>
              <a:rPr lang="en-US" dirty="0" smtClean="0"/>
              <a:t>Output devices</a:t>
            </a:r>
          </a:p>
          <a:p>
            <a:r>
              <a:rPr lang="en-US" dirty="0" smtClean="0"/>
              <a:t>System unit</a:t>
            </a:r>
          </a:p>
          <a:p>
            <a:r>
              <a:rPr lang="en-US" dirty="0" smtClean="0"/>
              <a:t>Storage devices</a:t>
            </a:r>
          </a:p>
          <a:p>
            <a:r>
              <a:rPr lang="en-US" dirty="0" smtClean="0"/>
              <a:t>Communication devices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5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Input devices</a:t>
            </a:r>
          </a:p>
          <a:p>
            <a:pPr lvl="1" algn="just"/>
            <a:r>
              <a:rPr lang="en-US" dirty="0" smtClean="0"/>
              <a:t>The devices that are used to enter data and instructions into the computer.</a:t>
            </a:r>
          </a:p>
          <a:p>
            <a:pPr lvl="1" algn="just"/>
            <a:r>
              <a:rPr lang="en-US" dirty="0" smtClean="0"/>
              <a:t>Most commonly used input devices are Keyboard and Mouse.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6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Output Devices</a:t>
            </a:r>
          </a:p>
          <a:p>
            <a:pPr lvl="1" algn="just"/>
            <a:r>
              <a:rPr lang="en-US" dirty="0" smtClean="0"/>
              <a:t>Output devices are used to display processed data to the user.</a:t>
            </a:r>
          </a:p>
          <a:p>
            <a:pPr lvl="1" algn="just"/>
            <a:r>
              <a:rPr lang="en-US" dirty="0" smtClean="0"/>
              <a:t>Most commonly used output devices are Monitor, Printer and Speakers.</a:t>
            </a:r>
          </a:p>
          <a:p>
            <a:pPr lvl="1" algn="just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System Unit</a:t>
            </a:r>
          </a:p>
          <a:p>
            <a:pPr lvl="1" algn="just"/>
            <a:r>
              <a:rPr lang="en-US" dirty="0" smtClean="0"/>
              <a:t>It is a box that contains different electronic components of  a computer system.</a:t>
            </a:r>
          </a:p>
          <a:p>
            <a:pPr lvl="1" algn="just"/>
            <a:r>
              <a:rPr lang="en-US" dirty="0" smtClean="0"/>
              <a:t>All electronic components in the system unit are connected to motherboard.</a:t>
            </a:r>
          </a:p>
          <a:p>
            <a:pPr lvl="1" algn="just"/>
            <a:r>
              <a:rPr lang="en-US" dirty="0" smtClean="0"/>
              <a:t>Motherboard is the communication medium for the </a:t>
            </a:r>
            <a:r>
              <a:rPr lang="en-US" smtClean="0"/>
              <a:t>entire computer </a:t>
            </a:r>
            <a:r>
              <a:rPr lang="en-US" dirty="0" smtClean="0"/>
              <a:t>system.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Components of Computers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Two important components of system unit are</a:t>
            </a:r>
          </a:p>
          <a:p>
            <a:pPr lvl="1" algn="just"/>
            <a:r>
              <a:rPr lang="en-US" b="1" dirty="0" smtClean="0"/>
              <a:t>CPU- </a:t>
            </a:r>
            <a:r>
              <a:rPr lang="en-US" dirty="0" smtClean="0"/>
              <a:t> CPU stands for central processing unit. It is also called processor. It is the brain of computer. It interprets and executes the instructions in the computer.</a:t>
            </a:r>
          </a:p>
          <a:p>
            <a:pPr lvl="1" algn="just"/>
            <a:r>
              <a:rPr lang="en-US" b="1" dirty="0" smtClean="0"/>
              <a:t>Memory- </a:t>
            </a:r>
            <a:r>
              <a:rPr lang="en-US" dirty="0"/>
              <a:t>T</a:t>
            </a:r>
            <a:r>
              <a:rPr lang="en-US" dirty="0" smtClean="0"/>
              <a:t>he hardware component that stores data and instructions temporarily is called memory. It is volatile as it contents are lost when the computer is turned off.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1051</Words>
  <Application>Microsoft Office PowerPoint</Application>
  <PresentationFormat>On-screen Show (4:3)</PresentationFormat>
  <Paragraphs>149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Introduction to ICT</vt:lpstr>
      <vt:lpstr>What is a Computer</vt:lpstr>
      <vt:lpstr>What is a Computer</vt:lpstr>
      <vt:lpstr>Advantages of Computers</vt:lpstr>
      <vt:lpstr>Components of Computers</vt:lpstr>
      <vt:lpstr>Components of Computers</vt:lpstr>
      <vt:lpstr>Components of Computers</vt:lpstr>
      <vt:lpstr>Components of Computers</vt:lpstr>
      <vt:lpstr>Components of Computers</vt:lpstr>
      <vt:lpstr>Components of Computers</vt:lpstr>
      <vt:lpstr>Components of Computers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Some Basic Definitions</vt:lpstr>
      <vt:lpstr>Some Basic Definitions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Skills for Mass Communication (CS)</dc:title>
  <dc:creator>ibrahim</dc:creator>
  <cp:lastModifiedBy>aisha</cp:lastModifiedBy>
  <cp:revision>10</cp:revision>
  <dcterms:created xsi:type="dcterms:W3CDTF">2006-08-16T00:00:00Z</dcterms:created>
  <dcterms:modified xsi:type="dcterms:W3CDTF">2020-10-21T09:04:30Z</dcterms:modified>
</cp:coreProperties>
</file>