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0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38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3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3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9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9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5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2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6BCF-6AEB-48F3-B03D-18DC46C17A6D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780E7-9960-46A5-8620-B02D079B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4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Electrodynamics-II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Muhammad </a:t>
            </a:r>
            <a:r>
              <a:rPr lang="en-US" dirty="0" err="1" smtClean="0"/>
              <a:t>Amer</a:t>
            </a:r>
            <a:r>
              <a:rPr lang="en-US" dirty="0" smtClean="0"/>
              <a:t> Mustafa</a:t>
            </a:r>
          </a:p>
          <a:p>
            <a:r>
              <a:rPr lang="en-US" dirty="0" smtClean="0"/>
              <a:t>Lecturer UOS Sub Campus </a:t>
            </a:r>
            <a:r>
              <a:rPr lang="en-US" dirty="0" err="1" smtClean="0"/>
              <a:t>Bhakkar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0098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5.1.2 Magnetic Forces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853499" y="2424696"/>
                <a:ext cx="2385397" cy="5754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499" y="2424696"/>
                <a:ext cx="2385397" cy="5754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199" y="3843177"/>
                <a:ext cx="11022107" cy="14171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In </a:t>
                </a:r>
                <a:r>
                  <a:rPr lang="en-US" dirty="0" smtClean="0"/>
                  <a:t>the presence of both electric and magnetic field and charge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is moving in this field, net force acting on the </a:t>
                </a:r>
                <a:r>
                  <a:rPr lang="en-US" dirty="0" smtClean="0"/>
                  <a:t>charge (General case of Lorentz Force Law) </a:t>
                </a:r>
                <a:r>
                  <a:rPr lang="en-US" dirty="0" smtClean="0"/>
                  <a:t>is 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843177"/>
                <a:ext cx="11022107" cy="1417189"/>
              </a:xfrm>
              <a:prstGeom prst="rect">
                <a:avLst/>
              </a:prstGeom>
              <a:blipFill rotWithShape="0">
                <a:blip r:embed="rId3"/>
                <a:stretch>
                  <a:fillRect l="-1106" t="-6867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744071" y="972829"/>
                <a:ext cx="10515600" cy="8772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If charge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is moving with velocity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in magnetic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magnetic force acting on the charge is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71" y="972829"/>
                <a:ext cx="10515600" cy="877234"/>
              </a:xfrm>
              <a:prstGeom prst="rect">
                <a:avLst/>
              </a:prstGeom>
              <a:blipFill rotWithShape="0">
                <a:blip r:embed="rId5"/>
                <a:stretch>
                  <a:fillRect l="-1159" t="-11888" b="-14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031047" y="5125284"/>
                <a:ext cx="3328155" cy="61003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⃗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47" y="5125284"/>
                <a:ext cx="3328155" cy="6100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507071" y="255494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(5.1)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07070" y="526998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(5.2)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38033" y="3293605"/>
            <a:ext cx="4737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This is called Lorentz force law. </a:t>
            </a:r>
          </a:p>
        </p:txBody>
      </p:sp>
    </p:spTree>
    <p:extLst>
      <p:ext uri="{BB962C8B-B14F-4D97-AF65-F5344CB8AC3E}">
        <p14:creationId xmlns:p14="http://schemas.microsoft.com/office/powerpoint/2010/main" val="128597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Magnetic Forces does not work?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Mobile Crane - Magnetic Mobile Crane and Electromagnetic Mobile Cra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55" y="1489449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2.chinadaily.com.cn/images/201905/24/5ce7350da3104842e4af2d4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6" y="1489448"/>
            <a:ext cx="5529195" cy="36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7812" y="5343245"/>
            <a:ext cx="2959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World Fastest Magnetic Train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9941" y="5997388"/>
            <a:ext cx="1664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Magnetic Crane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gneti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3" y="949932"/>
            <a:ext cx="6687094" cy="502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Magnet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Magnetis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7367" y="312738"/>
            <a:ext cx="4042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Does magnetic </a:t>
            </a:r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ield work?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7367" y="864487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Ans. NO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4035" y="2601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87367" y="3314529"/>
            <a:ext cx="47547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Magnetic field change only the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direction of velocity.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Because magnetic force is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perpendicular to plane of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magnetic field and velocity.</a:t>
            </a:r>
          </a:p>
        </p:txBody>
      </p:sp>
    </p:spTree>
    <p:extLst>
      <p:ext uri="{BB962C8B-B14F-4D97-AF65-F5344CB8AC3E}">
        <p14:creationId xmlns:p14="http://schemas.microsoft.com/office/powerpoint/2010/main" val="20781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5446" y="1690688"/>
                <a:ext cx="10578353" cy="14155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We prove Mathematically that magnetic force does not work.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nfinitesimal displacement covered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5446" y="1690688"/>
                <a:ext cx="10578353" cy="1415583"/>
              </a:xfrm>
              <a:blipFill rotWithShape="0">
                <a:blip r:embed="rId2"/>
                <a:stretch>
                  <a:fillRect l="-1153" t="-9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605116" y="2963256"/>
            <a:ext cx="10578353" cy="931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64022" y="5167312"/>
                <a:ext cx="10578353" cy="14155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2" y="5167312"/>
                <a:ext cx="10578353" cy="1415583"/>
              </a:xfrm>
              <a:prstGeom prst="rect">
                <a:avLst/>
              </a:prstGeom>
              <a:blipFill rotWithShape="0">
                <a:blip r:embed="rId3"/>
                <a:stretch>
                  <a:fillRect l="-1152" t="-7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775445" y="3415015"/>
                <a:ext cx="10578353" cy="14155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Then work done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is perpendicular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45" y="3415015"/>
                <a:ext cx="10578353" cy="1415583"/>
              </a:xfrm>
              <a:prstGeom prst="rect">
                <a:avLst/>
              </a:prstGeom>
              <a:blipFill rotWithShape="0">
                <a:blip r:embed="rId4"/>
                <a:stretch>
                  <a:fillRect l="-1153" t="-948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9268508" y="4568171"/>
            <a:ext cx="2573867" cy="11982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e will explain it further in example 5.3      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5.1.1 Magnetic Fields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678"/>
            <a:ext cx="10515600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Chapter#5 </a:t>
            </a:r>
            <a:br>
              <a:rPr lang="en-US" dirty="0" smtClean="0"/>
            </a:br>
            <a:r>
              <a:rPr lang="en-US" sz="3100" dirty="0" smtClean="0"/>
              <a:t>(Introduction to Electrodynamics (4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edition) by David J Griffith)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96272"/>
            <a:ext cx="10403541" cy="3620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rgbClr val="5F013D"/>
                </a:solidFill>
              </a:rPr>
              <a:t>Magnetostatics</a:t>
            </a:r>
            <a:endParaRPr lang="en-US" sz="4400" dirty="0" smtClean="0">
              <a:solidFill>
                <a:srgbClr val="5F013D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Lecture Content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5.1 Lorentz Force Law</a:t>
            </a:r>
          </a:p>
          <a:p>
            <a:pPr marL="457200" lvl="1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5.1.1 Magnetic Field</a:t>
            </a:r>
          </a:p>
          <a:p>
            <a:pPr marL="457200" lvl="1" indent="0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5.1.2 Magnetic Forces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863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5.1 Lorentz Force Law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078696"/>
                  </p:ext>
                </p:extLst>
              </p:nvPr>
            </p:nvGraphicFramePr>
            <p:xfrm>
              <a:off x="387926" y="660489"/>
              <a:ext cx="10965874" cy="62024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2937"/>
                    <a:gridCol w="5482937"/>
                  </a:tblGrid>
                  <a:tr h="13831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Electrostatics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Magnetostatics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684266">
                    <a:tc>
                      <a:txBody>
                        <a:bodyPr/>
                        <a:lstStyle/>
                        <a:p>
                          <a:pPr marL="457200" indent="-4572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800" dirty="0" smtClean="0"/>
                            <a:t>In Electrostatics we</a:t>
                          </a:r>
                          <a:r>
                            <a:rPr lang="en-US" sz="2800" baseline="0" dirty="0" smtClean="0"/>
                            <a:t> study the electric fields due to stationary charges</a:t>
                          </a:r>
                        </a:p>
                        <a:p>
                          <a:r>
                            <a:rPr lang="en-US" sz="2800" baseline="0" dirty="0" smtClean="0"/>
                            <a:t>Remember, we have a collection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baseline="0" smtClean="0">
                                  <a:latin typeface="Cambria Math" panose="02040503050406030204" pitchFamily="18" charset="0"/>
                                </a:rPr>
                                <m:t>,….</m:t>
                              </m:r>
                              <m:sSub>
                                <m:sSubPr>
                                  <m:ctrlP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baseline="0" dirty="0" smtClean="0"/>
                            <a:t>which are the source charges and we want to calculate the electric force they exert on test charge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baseline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r>
                            <a:rPr lang="en-US" sz="2800" baseline="0" dirty="0" smtClean="0"/>
                            <a:t> (rest charge), The total force is the vector sum of all the individual forces.</a:t>
                          </a:r>
                        </a:p>
                        <a:p>
                          <a:r>
                            <a:rPr lang="en-US" sz="2800" baseline="0" dirty="0" smtClean="0"/>
                            <a:t>All these charges were stationary so it is the simplest case of electrostatics.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800" dirty="0" smtClean="0"/>
                            <a:t>We</a:t>
                          </a:r>
                          <a:r>
                            <a:rPr lang="en-US" sz="2800" baseline="0" dirty="0" smtClean="0"/>
                            <a:t> study the magnetic fields due to </a:t>
                          </a:r>
                          <a:r>
                            <a:rPr lang="en-US" sz="2800" baseline="0" dirty="0" smtClean="0"/>
                            <a:t>continuously moving </a:t>
                          </a:r>
                          <a:r>
                            <a:rPr lang="en-US" sz="2800" baseline="0" dirty="0" smtClean="0"/>
                            <a:t>charges.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aseline="0" dirty="0" smtClean="0"/>
                            <a:t>All moving charges produce the current in the conductor.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aseline="0" dirty="0" err="1" smtClean="0"/>
                            <a:t>Magnetostatics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/>
                            <a:t>is study of motion of all those charges which constitute steady current (The current whose magnetic field is not varying at point)in the conductor.</a:t>
                          </a:r>
                          <a:endParaRPr lang="en-US" sz="28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4078696"/>
                  </p:ext>
                </p:extLst>
              </p:nvPr>
            </p:nvGraphicFramePr>
            <p:xfrm>
              <a:off x="387926" y="660489"/>
              <a:ext cx="10965874" cy="62024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482937"/>
                    <a:gridCol w="5482937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Electrostatics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/>
                            <a:t>Magnetostatics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6842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1" t="-10075" r="-100444" b="-22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marR="0" indent="-4572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2800" dirty="0" smtClean="0"/>
                            <a:t>We</a:t>
                          </a:r>
                          <a:r>
                            <a:rPr lang="en-US" sz="2800" baseline="0" dirty="0" smtClean="0"/>
                            <a:t> study the magnetic fields due to </a:t>
                          </a:r>
                          <a:r>
                            <a:rPr lang="en-US" sz="2800" baseline="0" dirty="0" smtClean="0"/>
                            <a:t>continuously moving </a:t>
                          </a:r>
                          <a:r>
                            <a:rPr lang="en-US" sz="2800" baseline="0" dirty="0" smtClean="0"/>
                            <a:t>charges.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aseline="0" dirty="0" smtClean="0"/>
                            <a:t>All moving charges produce the current in the conductor.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aseline="0" dirty="0" err="1" smtClean="0"/>
                            <a:t>Magnetostatics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en-US" sz="2800" baseline="0" dirty="0" smtClean="0"/>
                            <a:t>is study of motion of all those charges which constitute steady current (The current whose magnetic field is not varying at point)in the conductor.</a:t>
                          </a:r>
                          <a:endParaRPr lang="en-US" sz="28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21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5.1.1 Magnetic Fields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50" y="1463482"/>
            <a:ext cx="8126896" cy="5398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Parallel Currents attract each other. Why?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898" t="22795" r="33086" b="20036"/>
          <a:stretch/>
        </p:blipFill>
        <p:spPr>
          <a:xfrm>
            <a:off x="1142998" y="2151211"/>
            <a:ext cx="2474259" cy="4182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8439" y="2556962"/>
            <a:ext cx="8323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 the wires attract each others due to charges in wire?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Answers:  NO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1929" y="4242229"/>
            <a:ext cx="4249625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The reason is magnetic one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not electrostatic.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84024" cy="6217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Currents in opposite direction repel each others.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65" t="17463" r="58199" b="5698"/>
          <a:stretch/>
        </p:blipFill>
        <p:spPr>
          <a:xfrm>
            <a:off x="8646459" y="618565"/>
            <a:ext cx="2151529" cy="5620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1533" y="2656560"/>
            <a:ext cx="7219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Magnetic field due to stationary charges is zero.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Stationary Charges have only electric fields.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533" y="4367344"/>
            <a:ext cx="68291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Detection of magnetic fields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Magnetic field is lot easier to detect using the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Boy Scout Compass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5.1.1 Magnetic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Magnetic Field Lines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What is the magnetic field?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8508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ing Magnetic Field Lines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4" y="208508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2624" y="5723825"/>
            <a:ext cx="395287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Magnetic Field Detection using compass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7380" y="5908490"/>
            <a:ext cx="49408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Magnetic field lines originate from North pole and </a:t>
            </a:r>
          </a:p>
          <a:p>
            <a:r>
              <a:rPr lang="en-US" dirty="0" smtClean="0"/>
              <a:t>end at south 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55" t="23560" r="49085" b="16701"/>
          <a:stretch/>
        </p:blipFill>
        <p:spPr>
          <a:xfrm>
            <a:off x="4522694" y="1915137"/>
            <a:ext cx="3146612" cy="448566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Magnetic Field Lines due to straight wire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25152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Forces between the parallel currents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83071" cy="5813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Why two parallel current attract each other?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47" t="36029" r="24610" b="15257"/>
          <a:stretch/>
        </p:blipFill>
        <p:spPr>
          <a:xfrm>
            <a:off x="9175839" y="-144463"/>
            <a:ext cx="2581835" cy="3563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891" y="2946296"/>
            <a:ext cx="825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the position of wire 2 magnetic field is into the page.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5575" y="3469516"/>
            <a:ext cx="80784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Current is in upward direction </a:t>
            </a:r>
          </a:p>
          <a:p>
            <a:r>
              <a:rPr lang="en-US" sz="2800" dirty="0" smtClean="0"/>
              <a:t>Using the right hand rule we can find out the force </a:t>
            </a:r>
          </a:p>
          <a:p>
            <a:r>
              <a:rPr lang="en-US" sz="2800" dirty="0" smtClean="0"/>
              <a:t>acting on the wire 2. Force </a:t>
            </a:r>
            <a:r>
              <a:rPr lang="en-US" sz="2800" dirty="0" err="1" smtClean="0"/>
              <a:t>onWire</a:t>
            </a:r>
            <a:r>
              <a:rPr lang="en-US" sz="2800" dirty="0" smtClean="0"/>
              <a:t> 2 is due to external</a:t>
            </a:r>
          </a:p>
          <a:p>
            <a:r>
              <a:rPr lang="en-US" sz="2800" dirty="0" smtClean="0"/>
              <a:t> magnetic field of wire 1.(Purely Magnetic force)</a:t>
            </a:r>
            <a:endParaRPr lang="en-US" sz="2800" dirty="0"/>
          </a:p>
        </p:txBody>
      </p:sp>
      <p:sp>
        <p:nvSpPr>
          <p:cNvPr id="8" name="AutoShape 2" descr="Right-hand rule | electromagnetism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Magnetic Force on a Moving Electric Charge | Boundless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602" y="3316287"/>
            <a:ext cx="3232704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Conventions about the direction of Magnetic Field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Representation of Direction of Magnetic Field on the Plane of 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04" y="2283431"/>
            <a:ext cx="8299487" cy="29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417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Electrodynamics-II</vt:lpstr>
      <vt:lpstr>Chapter#5  (Introduction to Electrodynamics (4th edition) by David J Griffith)</vt:lpstr>
      <vt:lpstr>5.1 Lorentz Force Law</vt:lpstr>
      <vt:lpstr>5.1.1 Magnetic Fields</vt:lpstr>
      <vt:lpstr>5.1.1 Magnetic Fields</vt:lpstr>
      <vt:lpstr>Magnetic Field Lines</vt:lpstr>
      <vt:lpstr>Magnetic Field Lines due to straight wire</vt:lpstr>
      <vt:lpstr>Forces between the parallel currents</vt:lpstr>
      <vt:lpstr>Conventions about the direction of Magnetic Field</vt:lpstr>
      <vt:lpstr>5.1.2 Magnetic Forces</vt:lpstr>
      <vt:lpstr>Magnetic Forces does not work?</vt:lpstr>
      <vt:lpstr>PowerPoint Presentation</vt:lpstr>
      <vt:lpstr>5.1.1 Magnetic Fields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2020-04-13T11:31:55Z</dcterms:created>
  <dcterms:modified xsi:type="dcterms:W3CDTF">2020-04-30T04:04:13Z</dcterms:modified>
</cp:coreProperties>
</file>