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18"/>
  </p:notesMasterIdLst>
  <p:sldIdLst>
    <p:sldId id="256" r:id="rId2"/>
    <p:sldId id="257" r:id="rId3"/>
    <p:sldId id="265" r:id="rId4"/>
    <p:sldId id="258" r:id="rId5"/>
    <p:sldId id="259" r:id="rId6"/>
    <p:sldId id="261" r:id="rId7"/>
    <p:sldId id="262" r:id="rId8"/>
    <p:sldId id="266" r:id="rId9"/>
    <p:sldId id="267" r:id="rId10"/>
    <p:sldId id="268" r:id="rId11"/>
    <p:sldId id="269" r:id="rId12"/>
    <p:sldId id="272" r:id="rId13"/>
    <p:sldId id="270" r:id="rId14"/>
    <p:sldId id="273" r:id="rId15"/>
    <p:sldId id="274" r:id="rId16"/>
    <p:sldId id="275" r:id="rId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C4C3E4-16A4-4F2E-AB54-0C315074B863}" type="datetimeFigureOut">
              <a:rPr lang="en-US" smtClean="0"/>
              <a:pPr/>
              <a:t>9/20/2019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90B32F-254A-4E62-83AD-D749B8A15E5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9960" name="Group 24"/>
          <p:cNvGrpSpPr>
            <a:grpSpLocks/>
          </p:cNvGrpSpPr>
          <p:nvPr/>
        </p:nvGrpSpPr>
        <p:grpSpPr bwMode="auto">
          <a:xfrm>
            <a:off x="0" y="0"/>
            <a:ext cx="9144000" cy="6858000"/>
            <a:chOff x="0" y="0"/>
            <a:chExt cx="5760" cy="4320"/>
          </a:xfrm>
        </p:grpSpPr>
        <p:sp>
          <p:nvSpPr>
            <p:cNvPr id="39938" name="Rectangle 2"/>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lang="en-US" sz="2400">
                <a:latin typeface="Times New Roman" charset="0"/>
              </a:endParaRPr>
            </a:p>
          </p:txBody>
        </p:sp>
        <p:sp>
          <p:nvSpPr>
            <p:cNvPr id="39942" name="Rectangle 6"/>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eaLnBrk="1" hangingPunct="1"/>
              <a:endParaRPr lang="en-US" sz="2400">
                <a:latin typeface="Times New Roman" charset="0"/>
              </a:endParaRPr>
            </a:p>
          </p:txBody>
        </p:sp>
        <p:grpSp>
          <p:nvGrpSpPr>
            <p:cNvPr id="39958" name="Group 22"/>
            <p:cNvGrpSpPr>
              <a:grpSpLocks/>
            </p:cNvGrpSpPr>
            <p:nvPr/>
          </p:nvGrpSpPr>
          <p:grpSpPr bwMode="auto">
            <a:xfrm>
              <a:off x="0" y="672"/>
              <a:ext cx="1806" cy="1989"/>
              <a:chOff x="0" y="672"/>
              <a:chExt cx="1806" cy="1989"/>
            </a:xfrm>
          </p:grpSpPr>
          <p:sp>
            <p:nvSpPr>
              <p:cNvPr id="39943" name="Rectangle 7"/>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eaLnBrk="1" hangingPunct="1"/>
                <a:endParaRPr lang="en-US" sz="2400">
                  <a:latin typeface="Times New Roman" charset="0"/>
                </a:endParaRPr>
              </a:p>
            </p:txBody>
          </p:sp>
          <p:sp>
            <p:nvSpPr>
              <p:cNvPr id="39944" name="Rectangle 8"/>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eaLnBrk="1" hangingPunct="1"/>
                <a:endParaRPr lang="en-US" sz="2400">
                  <a:latin typeface="Times New Roman" charset="0"/>
                </a:endParaRPr>
              </a:p>
            </p:txBody>
          </p:sp>
          <p:sp>
            <p:nvSpPr>
              <p:cNvPr id="39945" name="Rectangle 9"/>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eaLnBrk="1" hangingPunct="1"/>
                <a:endParaRPr lang="en-US" sz="2400">
                  <a:latin typeface="Times New Roman" charset="0"/>
                </a:endParaRPr>
              </a:p>
            </p:txBody>
          </p:sp>
          <p:sp>
            <p:nvSpPr>
              <p:cNvPr id="39946" name="Rectangle 10"/>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eaLnBrk="1" hangingPunct="1"/>
                <a:endParaRPr lang="en-US" sz="2400">
                  <a:latin typeface="Times New Roman" charset="0"/>
                </a:endParaRPr>
              </a:p>
            </p:txBody>
          </p:sp>
          <p:sp>
            <p:nvSpPr>
              <p:cNvPr id="39947" name="Rectangle 11"/>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eaLnBrk="1" hangingPunct="1"/>
                <a:endParaRPr lang="en-US" sz="2400">
                  <a:latin typeface="Times New Roman" charset="0"/>
                </a:endParaRPr>
              </a:p>
            </p:txBody>
          </p:sp>
          <p:sp>
            <p:nvSpPr>
              <p:cNvPr id="39948" name="Rectangle 12"/>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eaLnBrk="1" hangingPunct="1"/>
                <a:endParaRPr lang="en-US" sz="2400">
                  <a:latin typeface="Times New Roman" charset="0"/>
                </a:endParaRPr>
              </a:p>
            </p:txBody>
          </p:sp>
          <p:sp>
            <p:nvSpPr>
              <p:cNvPr id="39949" name="Rectangle 13"/>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eaLnBrk="1" hangingPunct="1"/>
                <a:endParaRPr lang="en-US" sz="2400">
                  <a:latin typeface="Times New Roman" charset="0"/>
                </a:endParaRPr>
              </a:p>
            </p:txBody>
          </p:sp>
          <p:sp>
            <p:nvSpPr>
              <p:cNvPr id="39950" name="Rectangle 14"/>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eaLnBrk="1" hangingPunct="1"/>
                <a:endParaRPr lang="en-US" sz="2400">
                  <a:latin typeface="Times New Roman" charset="0"/>
                </a:endParaRPr>
              </a:p>
            </p:txBody>
          </p:sp>
          <p:sp>
            <p:nvSpPr>
              <p:cNvPr id="39951" name="Rectangle 15"/>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eaLnBrk="1" hangingPunct="1"/>
                <a:endParaRPr lang="en-US" sz="2400">
                  <a:latin typeface="Times New Roman" charset="0"/>
                </a:endParaRPr>
              </a:p>
            </p:txBody>
          </p:sp>
          <p:sp>
            <p:nvSpPr>
              <p:cNvPr id="39952" name="Rectangle 16"/>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eaLnBrk="1" hangingPunct="1"/>
                <a:endParaRPr lang="en-US" sz="2400">
                  <a:latin typeface="Times New Roman" charset="0"/>
                </a:endParaRPr>
              </a:p>
            </p:txBody>
          </p:sp>
        </p:grpSp>
      </p:grpSp>
      <p:sp>
        <p:nvSpPr>
          <p:cNvPr id="39939" name="Rectangle 3"/>
          <p:cNvSpPr>
            <a:spLocks noGrp="1" noChangeArrowheads="1"/>
          </p:cNvSpPr>
          <p:nvPr>
            <p:ph type="dt" sz="half" idx="2"/>
          </p:nvPr>
        </p:nvSpPr>
        <p:spPr>
          <a:xfrm>
            <a:off x="457200" y="6248400"/>
            <a:ext cx="2133600" cy="457200"/>
          </a:xfrm>
        </p:spPr>
        <p:txBody>
          <a:bodyPr/>
          <a:lstStyle>
            <a:lvl1pPr>
              <a:defRPr/>
            </a:lvl1pPr>
          </a:lstStyle>
          <a:p>
            <a:fld id="{D694A67E-C6D1-4EC6-88BA-4892664367AE}" type="datetime1">
              <a:rPr lang="en-US" smtClean="0"/>
              <a:pPr/>
              <a:t>9/20/2019</a:t>
            </a:fld>
            <a:endParaRPr lang="en-US"/>
          </a:p>
        </p:txBody>
      </p:sp>
      <p:sp>
        <p:nvSpPr>
          <p:cNvPr id="39940" name="Rectangle 4"/>
          <p:cNvSpPr>
            <a:spLocks noGrp="1" noChangeArrowheads="1"/>
          </p:cNvSpPr>
          <p:nvPr>
            <p:ph type="ftr" sz="quarter" idx="3"/>
          </p:nvPr>
        </p:nvSpPr>
        <p:spPr/>
        <p:txBody>
          <a:bodyPr/>
          <a:lstStyle>
            <a:lvl1pPr>
              <a:defRPr/>
            </a:lvl1pPr>
          </a:lstStyle>
          <a:p>
            <a:r>
              <a:rPr lang="en-US" smtClean="0"/>
              <a:t>Engr.Nadeem</a:t>
            </a:r>
            <a:endParaRPr lang="en-US"/>
          </a:p>
        </p:txBody>
      </p:sp>
      <p:sp>
        <p:nvSpPr>
          <p:cNvPr id="39941" name="Rectangle 5"/>
          <p:cNvSpPr>
            <a:spLocks noGrp="1" noChangeArrowheads="1"/>
          </p:cNvSpPr>
          <p:nvPr>
            <p:ph type="sldNum" sz="quarter" idx="4"/>
          </p:nvPr>
        </p:nvSpPr>
        <p:spPr/>
        <p:txBody>
          <a:bodyPr/>
          <a:lstStyle>
            <a:lvl1pPr>
              <a:defRPr/>
            </a:lvl1pPr>
          </a:lstStyle>
          <a:p>
            <a:fld id="{D481013B-AD27-40ED-AA63-A725D2F43D0E}" type="slidenum">
              <a:rPr lang="en-US"/>
              <a:pPr/>
              <a:t>‹#›</a:t>
            </a:fld>
            <a:endParaRPr lang="en-US"/>
          </a:p>
        </p:txBody>
      </p:sp>
      <p:sp>
        <p:nvSpPr>
          <p:cNvPr id="39953" name="Rectangle 17"/>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smtClean="0"/>
              <a:t>Click to edit Master title style</a:t>
            </a:r>
            <a:endParaRPr lang="en-US"/>
          </a:p>
        </p:txBody>
      </p:sp>
      <p:sp>
        <p:nvSpPr>
          <p:cNvPr id="39954" name="Rectangle 18"/>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Engr.Nadeem</a:t>
            </a:r>
            <a:endParaRPr lang="en-US"/>
          </a:p>
        </p:txBody>
      </p:sp>
      <p:sp>
        <p:nvSpPr>
          <p:cNvPr id="5" name="Slide Number Placeholder 4"/>
          <p:cNvSpPr>
            <a:spLocks noGrp="1"/>
          </p:cNvSpPr>
          <p:nvPr>
            <p:ph type="sldNum" sz="quarter" idx="11"/>
          </p:nvPr>
        </p:nvSpPr>
        <p:spPr/>
        <p:txBody>
          <a:bodyPr/>
          <a:lstStyle>
            <a:lvl1pPr>
              <a:defRPr/>
            </a:lvl1pPr>
          </a:lstStyle>
          <a:p>
            <a:fld id="{F50DB4DA-17C1-46C7-B1D3-15AD70A1D239}" type="slidenum">
              <a:rPr lang="en-US"/>
              <a:pPr/>
              <a:t>‹#›</a:t>
            </a:fld>
            <a:endParaRPr lang="en-US"/>
          </a:p>
        </p:txBody>
      </p:sp>
      <p:sp>
        <p:nvSpPr>
          <p:cNvPr id="6" name="Date Placeholder 5"/>
          <p:cNvSpPr>
            <a:spLocks noGrp="1"/>
          </p:cNvSpPr>
          <p:nvPr>
            <p:ph type="dt" sz="half" idx="12"/>
          </p:nvPr>
        </p:nvSpPr>
        <p:spPr/>
        <p:txBody>
          <a:bodyPr/>
          <a:lstStyle>
            <a:lvl1pPr>
              <a:defRPr/>
            </a:lvl1pPr>
          </a:lstStyle>
          <a:p>
            <a:fld id="{7F3095E0-9802-4BE1-9CEB-599D589459AD}" type="datetime1">
              <a:rPr lang="en-US" smtClean="0"/>
              <a:pPr/>
              <a:t>9/20/2019</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Engr.Nadeem</a:t>
            </a:r>
            <a:endParaRPr lang="en-US"/>
          </a:p>
        </p:txBody>
      </p:sp>
      <p:sp>
        <p:nvSpPr>
          <p:cNvPr id="5" name="Slide Number Placeholder 4"/>
          <p:cNvSpPr>
            <a:spLocks noGrp="1"/>
          </p:cNvSpPr>
          <p:nvPr>
            <p:ph type="sldNum" sz="quarter" idx="11"/>
          </p:nvPr>
        </p:nvSpPr>
        <p:spPr/>
        <p:txBody>
          <a:bodyPr/>
          <a:lstStyle>
            <a:lvl1pPr>
              <a:defRPr/>
            </a:lvl1pPr>
          </a:lstStyle>
          <a:p>
            <a:fld id="{43BB3D05-7EBA-4952-A75B-699F31A589D8}" type="slidenum">
              <a:rPr lang="en-US"/>
              <a:pPr/>
              <a:t>‹#›</a:t>
            </a:fld>
            <a:endParaRPr lang="en-US"/>
          </a:p>
        </p:txBody>
      </p:sp>
      <p:sp>
        <p:nvSpPr>
          <p:cNvPr id="6" name="Date Placeholder 5"/>
          <p:cNvSpPr>
            <a:spLocks noGrp="1"/>
          </p:cNvSpPr>
          <p:nvPr>
            <p:ph type="dt" sz="half" idx="12"/>
          </p:nvPr>
        </p:nvSpPr>
        <p:spPr/>
        <p:txBody>
          <a:bodyPr/>
          <a:lstStyle>
            <a:lvl1pPr>
              <a:defRPr/>
            </a:lvl1pPr>
          </a:lstStyle>
          <a:p>
            <a:fld id="{C6A95E2F-83F4-4579-A690-17298EB0709D}" type="datetime1">
              <a:rPr lang="en-US" smtClean="0"/>
              <a:pPr/>
              <a:t>9/20/2019</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Engr.Nadeem</a:t>
            </a:r>
            <a:endParaRPr lang="en-US"/>
          </a:p>
        </p:txBody>
      </p:sp>
      <p:sp>
        <p:nvSpPr>
          <p:cNvPr id="5" name="Slide Number Placeholder 4"/>
          <p:cNvSpPr>
            <a:spLocks noGrp="1"/>
          </p:cNvSpPr>
          <p:nvPr>
            <p:ph type="sldNum" sz="quarter" idx="11"/>
          </p:nvPr>
        </p:nvSpPr>
        <p:spPr/>
        <p:txBody>
          <a:bodyPr/>
          <a:lstStyle>
            <a:lvl1pPr>
              <a:defRPr/>
            </a:lvl1pPr>
          </a:lstStyle>
          <a:p>
            <a:fld id="{80986F27-A60F-46B0-9ED1-2F295C1DF982}" type="slidenum">
              <a:rPr lang="en-US"/>
              <a:pPr/>
              <a:t>‹#›</a:t>
            </a:fld>
            <a:endParaRPr lang="en-US"/>
          </a:p>
        </p:txBody>
      </p:sp>
      <p:sp>
        <p:nvSpPr>
          <p:cNvPr id="6" name="Date Placeholder 5"/>
          <p:cNvSpPr>
            <a:spLocks noGrp="1"/>
          </p:cNvSpPr>
          <p:nvPr>
            <p:ph type="dt" sz="half" idx="12"/>
          </p:nvPr>
        </p:nvSpPr>
        <p:spPr/>
        <p:txBody>
          <a:bodyPr/>
          <a:lstStyle>
            <a:lvl1pPr>
              <a:defRPr/>
            </a:lvl1pPr>
          </a:lstStyle>
          <a:p>
            <a:fld id="{407373B2-2A15-49FD-BFE1-A62614A565F9}" type="datetime1">
              <a:rPr lang="en-US" smtClean="0"/>
              <a:pPr/>
              <a:t>9/20/2019</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t>Engr.Nadeem</a:t>
            </a:r>
            <a:endParaRPr lang="en-US"/>
          </a:p>
        </p:txBody>
      </p:sp>
      <p:sp>
        <p:nvSpPr>
          <p:cNvPr id="5" name="Slide Number Placeholder 4"/>
          <p:cNvSpPr>
            <a:spLocks noGrp="1"/>
          </p:cNvSpPr>
          <p:nvPr>
            <p:ph type="sldNum" sz="quarter" idx="11"/>
          </p:nvPr>
        </p:nvSpPr>
        <p:spPr/>
        <p:txBody>
          <a:bodyPr/>
          <a:lstStyle>
            <a:lvl1pPr>
              <a:defRPr/>
            </a:lvl1pPr>
          </a:lstStyle>
          <a:p>
            <a:fld id="{A29059C5-7103-4D7E-A10D-2EE5E09308E6}" type="slidenum">
              <a:rPr lang="en-US"/>
              <a:pPr/>
              <a:t>‹#›</a:t>
            </a:fld>
            <a:endParaRPr lang="en-US"/>
          </a:p>
        </p:txBody>
      </p:sp>
      <p:sp>
        <p:nvSpPr>
          <p:cNvPr id="6" name="Date Placeholder 5"/>
          <p:cNvSpPr>
            <a:spLocks noGrp="1"/>
          </p:cNvSpPr>
          <p:nvPr>
            <p:ph type="dt" sz="half" idx="12"/>
          </p:nvPr>
        </p:nvSpPr>
        <p:spPr/>
        <p:txBody>
          <a:bodyPr/>
          <a:lstStyle>
            <a:lvl1pPr>
              <a:defRPr/>
            </a:lvl1pPr>
          </a:lstStyle>
          <a:p>
            <a:fld id="{039E7548-FFA1-488B-AD15-DAD9AB54C991}" type="datetime1">
              <a:rPr lang="en-US" smtClean="0"/>
              <a:pPr/>
              <a:t>9/20/2019</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t>Engr.Nadeem</a:t>
            </a:r>
            <a:endParaRPr lang="en-US"/>
          </a:p>
        </p:txBody>
      </p:sp>
      <p:sp>
        <p:nvSpPr>
          <p:cNvPr id="6" name="Slide Number Placeholder 5"/>
          <p:cNvSpPr>
            <a:spLocks noGrp="1"/>
          </p:cNvSpPr>
          <p:nvPr>
            <p:ph type="sldNum" sz="quarter" idx="11"/>
          </p:nvPr>
        </p:nvSpPr>
        <p:spPr/>
        <p:txBody>
          <a:bodyPr/>
          <a:lstStyle>
            <a:lvl1pPr>
              <a:defRPr/>
            </a:lvl1pPr>
          </a:lstStyle>
          <a:p>
            <a:fld id="{D7E864CC-5D7C-4F7E-A4F5-60B02C3FFFB1}" type="slidenum">
              <a:rPr lang="en-US"/>
              <a:pPr/>
              <a:t>‹#›</a:t>
            </a:fld>
            <a:endParaRPr lang="en-US"/>
          </a:p>
        </p:txBody>
      </p:sp>
      <p:sp>
        <p:nvSpPr>
          <p:cNvPr id="7" name="Date Placeholder 6"/>
          <p:cNvSpPr>
            <a:spLocks noGrp="1"/>
          </p:cNvSpPr>
          <p:nvPr>
            <p:ph type="dt" sz="half" idx="12"/>
          </p:nvPr>
        </p:nvSpPr>
        <p:spPr/>
        <p:txBody>
          <a:bodyPr/>
          <a:lstStyle>
            <a:lvl1pPr>
              <a:defRPr/>
            </a:lvl1pPr>
          </a:lstStyle>
          <a:p>
            <a:fld id="{60ED59A1-B878-430B-AA63-1D8DC20337FC}" type="datetime1">
              <a:rPr lang="en-US" smtClean="0"/>
              <a:pPr/>
              <a:t>9/20/2019</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smtClean="0"/>
              <a:t>Engr.Nadeem</a:t>
            </a:r>
            <a:endParaRPr lang="en-US"/>
          </a:p>
        </p:txBody>
      </p:sp>
      <p:sp>
        <p:nvSpPr>
          <p:cNvPr id="8" name="Slide Number Placeholder 7"/>
          <p:cNvSpPr>
            <a:spLocks noGrp="1"/>
          </p:cNvSpPr>
          <p:nvPr>
            <p:ph type="sldNum" sz="quarter" idx="11"/>
          </p:nvPr>
        </p:nvSpPr>
        <p:spPr/>
        <p:txBody>
          <a:bodyPr/>
          <a:lstStyle>
            <a:lvl1pPr>
              <a:defRPr/>
            </a:lvl1pPr>
          </a:lstStyle>
          <a:p>
            <a:fld id="{478E4C98-8BA0-4A6C-981F-6F7EB9375BFA}" type="slidenum">
              <a:rPr lang="en-US"/>
              <a:pPr/>
              <a:t>‹#›</a:t>
            </a:fld>
            <a:endParaRPr lang="en-US"/>
          </a:p>
        </p:txBody>
      </p:sp>
      <p:sp>
        <p:nvSpPr>
          <p:cNvPr id="9" name="Date Placeholder 8"/>
          <p:cNvSpPr>
            <a:spLocks noGrp="1"/>
          </p:cNvSpPr>
          <p:nvPr>
            <p:ph type="dt" sz="half" idx="12"/>
          </p:nvPr>
        </p:nvSpPr>
        <p:spPr/>
        <p:txBody>
          <a:bodyPr/>
          <a:lstStyle>
            <a:lvl1pPr>
              <a:defRPr/>
            </a:lvl1pPr>
          </a:lstStyle>
          <a:p>
            <a:fld id="{3F0C1E22-AF8E-48CF-B629-4382D5D07BB5}" type="datetime1">
              <a:rPr lang="en-US" smtClean="0"/>
              <a:pPr/>
              <a:t>9/20/2019</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t>Engr.Nadeem</a:t>
            </a:r>
            <a:endParaRPr lang="en-US"/>
          </a:p>
        </p:txBody>
      </p:sp>
      <p:sp>
        <p:nvSpPr>
          <p:cNvPr id="4" name="Slide Number Placeholder 3"/>
          <p:cNvSpPr>
            <a:spLocks noGrp="1"/>
          </p:cNvSpPr>
          <p:nvPr>
            <p:ph type="sldNum" sz="quarter" idx="11"/>
          </p:nvPr>
        </p:nvSpPr>
        <p:spPr/>
        <p:txBody>
          <a:bodyPr/>
          <a:lstStyle>
            <a:lvl1pPr>
              <a:defRPr/>
            </a:lvl1pPr>
          </a:lstStyle>
          <a:p>
            <a:fld id="{82B57D2D-8F60-403C-AAD3-29145D6ED54C}" type="slidenum">
              <a:rPr lang="en-US"/>
              <a:pPr/>
              <a:t>‹#›</a:t>
            </a:fld>
            <a:endParaRPr lang="en-US"/>
          </a:p>
        </p:txBody>
      </p:sp>
      <p:sp>
        <p:nvSpPr>
          <p:cNvPr id="5" name="Date Placeholder 4"/>
          <p:cNvSpPr>
            <a:spLocks noGrp="1"/>
          </p:cNvSpPr>
          <p:nvPr>
            <p:ph type="dt" sz="half" idx="12"/>
          </p:nvPr>
        </p:nvSpPr>
        <p:spPr/>
        <p:txBody>
          <a:bodyPr/>
          <a:lstStyle>
            <a:lvl1pPr>
              <a:defRPr/>
            </a:lvl1pPr>
          </a:lstStyle>
          <a:p>
            <a:fld id="{8730B5CA-692B-42AB-AD8E-F0D212068231}" type="datetime1">
              <a:rPr lang="en-US" smtClean="0"/>
              <a:pPr/>
              <a:t>9/20/2019</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t>Engr.Nadeem</a:t>
            </a:r>
            <a:endParaRPr lang="en-US"/>
          </a:p>
        </p:txBody>
      </p:sp>
      <p:sp>
        <p:nvSpPr>
          <p:cNvPr id="3" name="Slide Number Placeholder 2"/>
          <p:cNvSpPr>
            <a:spLocks noGrp="1"/>
          </p:cNvSpPr>
          <p:nvPr>
            <p:ph type="sldNum" sz="quarter" idx="11"/>
          </p:nvPr>
        </p:nvSpPr>
        <p:spPr/>
        <p:txBody>
          <a:bodyPr/>
          <a:lstStyle>
            <a:lvl1pPr>
              <a:defRPr/>
            </a:lvl1pPr>
          </a:lstStyle>
          <a:p>
            <a:fld id="{6D9529CE-9DDF-4671-97C3-28FC120AE72F}" type="slidenum">
              <a:rPr lang="en-US"/>
              <a:pPr/>
              <a:t>‹#›</a:t>
            </a:fld>
            <a:endParaRPr lang="en-US"/>
          </a:p>
        </p:txBody>
      </p:sp>
      <p:sp>
        <p:nvSpPr>
          <p:cNvPr id="4" name="Date Placeholder 3"/>
          <p:cNvSpPr>
            <a:spLocks noGrp="1"/>
          </p:cNvSpPr>
          <p:nvPr>
            <p:ph type="dt" sz="half" idx="12"/>
          </p:nvPr>
        </p:nvSpPr>
        <p:spPr/>
        <p:txBody>
          <a:bodyPr/>
          <a:lstStyle>
            <a:lvl1pPr>
              <a:defRPr/>
            </a:lvl1pPr>
          </a:lstStyle>
          <a:p>
            <a:fld id="{40072549-3B88-4785-BAA9-9CF7BB0E463D}" type="datetime1">
              <a:rPr lang="en-US" smtClean="0"/>
              <a:pPr/>
              <a:t>9/20/2019</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Engr.Nadeem</a:t>
            </a:r>
            <a:endParaRPr lang="en-US"/>
          </a:p>
        </p:txBody>
      </p:sp>
      <p:sp>
        <p:nvSpPr>
          <p:cNvPr id="6" name="Slide Number Placeholder 5"/>
          <p:cNvSpPr>
            <a:spLocks noGrp="1"/>
          </p:cNvSpPr>
          <p:nvPr>
            <p:ph type="sldNum" sz="quarter" idx="11"/>
          </p:nvPr>
        </p:nvSpPr>
        <p:spPr/>
        <p:txBody>
          <a:bodyPr/>
          <a:lstStyle>
            <a:lvl1pPr>
              <a:defRPr/>
            </a:lvl1pPr>
          </a:lstStyle>
          <a:p>
            <a:fld id="{27586AC1-CDDF-4B8F-A810-82E3FCA20EF6}" type="slidenum">
              <a:rPr lang="en-US"/>
              <a:pPr/>
              <a:t>‹#›</a:t>
            </a:fld>
            <a:endParaRPr lang="en-US"/>
          </a:p>
        </p:txBody>
      </p:sp>
      <p:sp>
        <p:nvSpPr>
          <p:cNvPr id="7" name="Date Placeholder 6"/>
          <p:cNvSpPr>
            <a:spLocks noGrp="1"/>
          </p:cNvSpPr>
          <p:nvPr>
            <p:ph type="dt" sz="half" idx="12"/>
          </p:nvPr>
        </p:nvSpPr>
        <p:spPr/>
        <p:txBody>
          <a:bodyPr/>
          <a:lstStyle>
            <a:lvl1pPr>
              <a:defRPr/>
            </a:lvl1pPr>
          </a:lstStyle>
          <a:p>
            <a:fld id="{A8DF4DFA-482D-4B25-8A51-D71E33DE0552}" type="datetime1">
              <a:rPr lang="en-US" smtClean="0"/>
              <a:pPr/>
              <a:t>9/20/2019</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Engr.Nadeem</a:t>
            </a:r>
            <a:endParaRPr lang="en-US"/>
          </a:p>
        </p:txBody>
      </p:sp>
      <p:sp>
        <p:nvSpPr>
          <p:cNvPr id="6" name="Slide Number Placeholder 5"/>
          <p:cNvSpPr>
            <a:spLocks noGrp="1"/>
          </p:cNvSpPr>
          <p:nvPr>
            <p:ph type="sldNum" sz="quarter" idx="11"/>
          </p:nvPr>
        </p:nvSpPr>
        <p:spPr/>
        <p:txBody>
          <a:bodyPr/>
          <a:lstStyle>
            <a:lvl1pPr>
              <a:defRPr/>
            </a:lvl1pPr>
          </a:lstStyle>
          <a:p>
            <a:fld id="{1C52A329-C674-4C4D-9CC0-2E71A4D39BBB}" type="slidenum">
              <a:rPr lang="en-US"/>
              <a:pPr/>
              <a:t>‹#›</a:t>
            </a:fld>
            <a:endParaRPr lang="en-US"/>
          </a:p>
        </p:txBody>
      </p:sp>
      <p:sp>
        <p:nvSpPr>
          <p:cNvPr id="7" name="Date Placeholder 6"/>
          <p:cNvSpPr>
            <a:spLocks noGrp="1"/>
          </p:cNvSpPr>
          <p:nvPr>
            <p:ph type="dt" sz="half" idx="12"/>
          </p:nvPr>
        </p:nvSpPr>
        <p:spPr/>
        <p:txBody>
          <a:bodyPr/>
          <a:lstStyle>
            <a:lvl1pPr>
              <a:defRPr/>
            </a:lvl1pPr>
          </a:lstStyle>
          <a:p>
            <a:fld id="{9798D72A-DE7B-4C75-8660-EA01659E2C45}" type="datetime1">
              <a:rPr lang="en-US" smtClean="0"/>
              <a:pPr/>
              <a:t>9/20/2019</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r>
              <a:rPr lang="en-US" smtClean="0"/>
              <a:t>Engr.Nadeem</a:t>
            </a:r>
            <a:endParaRPr lang="en-US"/>
          </a:p>
        </p:txBody>
      </p:sp>
      <p:sp>
        <p:nvSpPr>
          <p:cNvPr id="38916" name="Rectangle 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840FEC51-B692-48AE-AD44-A6D813EBE421}" type="slidenum">
              <a:rPr lang="en-US"/>
              <a:pPr/>
              <a:t>‹#›</a:t>
            </a:fld>
            <a:endParaRPr lang="en-US"/>
          </a:p>
        </p:txBody>
      </p:sp>
      <p:grpSp>
        <p:nvGrpSpPr>
          <p:cNvPr id="38947" name="Group 35"/>
          <p:cNvGrpSpPr>
            <a:grpSpLocks/>
          </p:cNvGrpSpPr>
          <p:nvPr/>
        </p:nvGrpSpPr>
        <p:grpSpPr bwMode="auto">
          <a:xfrm>
            <a:off x="0" y="0"/>
            <a:ext cx="9144000" cy="546100"/>
            <a:chOff x="0" y="0"/>
            <a:chExt cx="5760" cy="344"/>
          </a:xfrm>
        </p:grpSpPr>
        <p:sp>
          <p:nvSpPr>
            <p:cNvPr id="3891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lang="en-US" sz="2400">
                <a:latin typeface="Times New Roman" charset="0"/>
              </a:endParaRPr>
            </a:p>
          </p:txBody>
        </p:sp>
        <p:sp>
          <p:nvSpPr>
            <p:cNvPr id="3891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eaLnBrk="1" hangingPunct="1"/>
              <a:endParaRPr lang="en-US" sz="2400">
                <a:latin typeface="Times New Roman" charset="0"/>
              </a:endParaRPr>
            </a:p>
          </p:txBody>
        </p:sp>
        <p:sp>
          <p:nvSpPr>
            <p:cNvPr id="3891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eaLnBrk="1" hangingPunct="1"/>
              <a:endParaRPr lang="en-US">
                <a:solidFill>
                  <a:schemeClr val="hlink"/>
                </a:solidFill>
              </a:endParaRPr>
            </a:p>
          </p:txBody>
        </p:sp>
        <p:sp>
          <p:nvSpPr>
            <p:cNvPr id="3892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eaLnBrk="1" hangingPunct="1"/>
              <a:endParaRPr lang="en-US">
                <a:solidFill>
                  <a:schemeClr val="hlink"/>
                </a:solidFill>
              </a:endParaRPr>
            </a:p>
          </p:txBody>
        </p:sp>
        <p:sp>
          <p:nvSpPr>
            <p:cNvPr id="3892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eaLnBrk="1" hangingPunct="1"/>
              <a:endParaRPr lang="en-US">
                <a:solidFill>
                  <a:schemeClr val="accent2"/>
                </a:solidFill>
              </a:endParaRPr>
            </a:p>
          </p:txBody>
        </p:sp>
        <p:sp>
          <p:nvSpPr>
            <p:cNvPr id="3892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eaLnBrk="1" hangingPunct="1"/>
              <a:endParaRPr lang="en-US">
                <a:solidFill>
                  <a:schemeClr val="hlink"/>
                </a:solidFill>
              </a:endParaRPr>
            </a:p>
          </p:txBody>
        </p:sp>
        <p:sp>
          <p:nvSpPr>
            <p:cNvPr id="3892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eaLnBrk="1" hangingPunct="1"/>
              <a:endParaRPr lang="en-US" sz="2400">
                <a:latin typeface="Times New Roman" charset="0"/>
              </a:endParaRPr>
            </a:p>
          </p:txBody>
        </p:sp>
        <p:sp>
          <p:nvSpPr>
            <p:cNvPr id="3892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eaLnBrk="1" hangingPunct="1"/>
              <a:endParaRPr lang="en-US">
                <a:solidFill>
                  <a:schemeClr val="accent2"/>
                </a:solidFill>
              </a:endParaRPr>
            </a:p>
          </p:txBody>
        </p:sp>
        <p:sp>
          <p:nvSpPr>
            <p:cNvPr id="3892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eaLnBrk="1" hangingPunct="1"/>
              <a:endParaRPr lang="en-US">
                <a:solidFill>
                  <a:schemeClr val="accent2"/>
                </a:solidFill>
              </a:endParaRPr>
            </a:p>
          </p:txBody>
        </p:sp>
      </p:grpSp>
      <p:sp>
        <p:nvSpPr>
          <p:cNvPr id="38926"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8927"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29" name="Rectangle 1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fld id="{D50D4312-5ED5-41C3-A648-E51906DB0E17}" type="datetime1">
              <a:rPr lang="en-US" smtClean="0"/>
              <a:pPr/>
              <a:t>9/20/2019</a:t>
            </a:fld>
            <a:endParaRPr 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hdr="0"/>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Safety Technology </a:t>
            </a:r>
            <a:endParaRPr lang="en-US" dirty="0"/>
          </a:p>
        </p:txBody>
      </p:sp>
      <p:sp>
        <p:nvSpPr>
          <p:cNvPr id="3" name="Subtitle 2"/>
          <p:cNvSpPr>
            <a:spLocks noGrp="1"/>
          </p:cNvSpPr>
          <p:nvPr>
            <p:ph type="subTitle" idx="1"/>
          </p:nvPr>
        </p:nvSpPr>
        <p:spPr>
          <a:xfrm>
            <a:off x="685800" y="4267200"/>
            <a:ext cx="8305800" cy="1752600"/>
          </a:xfrm>
        </p:spPr>
        <p:txBody>
          <a:bodyPr/>
          <a:lstStyle/>
          <a:p>
            <a:pPr marL="514350" indent="-514350">
              <a:buAutoNum type="arabicPeriod"/>
            </a:pPr>
            <a:r>
              <a:rPr lang="en-US" dirty="0" smtClean="0"/>
              <a:t>Importance of Safety Practice</a:t>
            </a:r>
          </a:p>
          <a:p>
            <a:pPr marL="514350" indent="-514350">
              <a:buAutoNum type="arabicPeriod"/>
            </a:pPr>
            <a:r>
              <a:rPr lang="en-US" dirty="0" smtClean="0"/>
              <a:t>Basic Concept of Plant Safety </a:t>
            </a:r>
          </a:p>
          <a:p>
            <a:pPr marL="514350" indent="-514350">
              <a:buAutoNum type="arabicPeriod"/>
            </a:pPr>
            <a:r>
              <a:rPr lang="en-US" dirty="0" smtClean="0"/>
              <a:t>Safe Machinery </a:t>
            </a:r>
            <a:endParaRPr lang="en-US" dirty="0"/>
          </a:p>
        </p:txBody>
      </p:sp>
      <p:sp>
        <p:nvSpPr>
          <p:cNvPr id="4" name="Subtitle 2"/>
          <p:cNvSpPr txBox="1">
            <a:spLocks/>
          </p:cNvSpPr>
          <p:nvPr/>
        </p:nvSpPr>
        <p:spPr bwMode="auto">
          <a:xfrm>
            <a:off x="990600" y="228600"/>
            <a:ext cx="68580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marR="0" lvl="0" indent="-514350" algn="l" defTabSz="914400" rtl="0" eaLnBrk="1" fontAlgn="base" latinLnBrk="0" hangingPunct="1">
              <a:lnSpc>
                <a:spcPct val="100000"/>
              </a:lnSpc>
              <a:spcBef>
                <a:spcPct val="20000"/>
              </a:spcBef>
              <a:spcAft>
                <a:spcPct val="0"/>
              </a:spcAft>
              <a:buClr>
                <a:schemeClr val="bg2"/>
              </a:buClr>
              <a:buSzPct val="75000"/>
              <a:tabLst/>
              <a:defRPr/>
            </a:pPr>
            <a:r>
              <a:rPr kumimoji="0" lang="en-US" sz="3400" b="0" i="0" u="none" strike="noStrike" kern="0" cap="none" spc="0" normalizeH="0" baseline="0" noProof="0" dirty="0" smtClean="0">
                <a:ln>
                  <a:noFill/>
                </a:ln>
                <a:solidFill>
                  <a:schemeClr val="tx1"/>
                </a:solidFill>
                <a:effectLst/>
                <a:uLnTx/>
                <a:uFillTx/>
                <a:latin typeface="+mn-lt"/>
                <a:ea typeface="+mn-ea"/>
                <a:cs typeface="+mn-cs"/>
              </a:rPr>
              <a:t>OSHE BS ET 7</a:t>
            </a:r>
            <a:r>
              <a:rPr kumimoji="0" lang="en-US" sz="3400" b="0" i="0" u="none" strike="noStrike" kern="0" cap="none" spc="0" normalizeH="0" baseline="30000" noProof="0" dirty="0" smtClean="0">
                <a:ln>
                  <a:noFill/>
                </a:ln>
                <a:solidFill>
                  <a:schemeClr val="tx1"/>
                </a:solidFill>
                <a:effectLst/>
                <a:uLnTx/>
                <a:uFillTx/>
                <a:latin typeface="+mn-lt"/>
                <a:ea typeface="+mn-ea"/>
                <a:cs typeface="+mn-cs"/>
              </a:rPr>
              <a:t>th</a:t>
            </a:r>
            <a:r>
              <a:rPr kumimoji="0" lang="en-US" sz="3400" b="0" i="0" u="none" strike="noStrike" kern="0" cap="none" spc="0" normalizeH="0" baseline="0" noProof="0" dirty="0" smtClean="0">
                <a:ln>
                  <a:noFill/>
                </a:ln>
                <a:solidFill>
                  <a:schemeClr val="tx1"/>
                </a:solidFill>
                <a:effectLst/>
                <a:uLnTx/>
                <a:uFillTx/>
                <a:latin typeface="+mn-lt"/>
                <a:ea typeface="+mn-ea"/>
                <a:cs typeface="+mn-cs"/>
              </a:rPr>
              <a:t> Term 2015-2019</a:t>
            </a:r>
          </a:p>
        </p:txBody>
      </p:sp>
      <p:sp>
        <p:nvSpPr>
          <p:cNvPr id="6" name="Date Placeholder 5"/>
          <p:cNvSpPr>
            <a:spLocks noGrp="1"/>
          </p:cNvSpPr>
          <p:nvPr>
            <p:ph type="dt" sz="half" idx="2"/>
          </p:nvPr>
        </p:nvSpPr>
        <p:spPr/>
        <p:txBody>
          <a:bodyPr/>
          <a:lstStyle/>
          <a:p>
            <a:fld id="{6AF0CEE5-5F58-4004-837B-2F260A266CFA}" type="datetime1">
              <a:rPr lang="en-US" smtClean="0"/>
              <a:pPr/>
              <a:t>9/20/2019</a:t>
            </a:fld>
            <a:endParaRPr lang="en-US"/>
          </a:p>
        </p:txBody>
      </p:sp>
      <p:sp>
        <p:nvSpPr>
          <p:cNvPr id="7" name="Slide Number Placeholder 6"/>
          <p:cNvSpPr>
            <a:spLocks noGrp="1"/>
          </p:cNvSpPr>
          <p:nvPr>
            <p:ph type="sldNum" sz="quarter" idx="4"/>
          </p:nvPr>
        </p:nvSpPr>
        <p:spPr/>
        <p:txBody>
          <a:bodyPr/>
          <a:lstStyle/>
          <a:p>
            <a:fld id="{D481013B-AD27-40ED-AA63-A725D2F43D0E}" type="slidenum">
              <a:rPr lang="en-US" smtClean="0"/>
              <a:pPr/>
              <a:t>1</a:t>
            </a:fld>
            <a:endParaRPr lang="en-US"/>
          </a:p>
        </p:txBody>
      </p:sp>
      <p:sp>
        <p:nvSpPr>
          <p:cNvPr id="8" name="Footer Placeholder 7"/>
          <p:cNvSpPr>
            <a:spLocks noGrp="1"/>
          </p:cNvSpPr>
          <p:nvPr>
            <p:ph type="ftr" sz="quarter" idx="3"/>
          </p:nvPr>
        </p:nvSpPr>
        <p:spPr/>
        <p:txBody>
          <a:bodyPr/>
          <a:lstStyle/>
          <a:p>
            <a:r>
              <a:rPr lang="en-US" smtClean="0"/>
              <a:t>Engr.Nadeem</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Engr.Nadeem</a:t>
            </a:r>
            <a:endParaRPr lang="en-US"/>
          </a:p>
        </p:txBody>
      </p:sp>
      <p:sp>
        <p:nvSpPr>
          <p:cNvPr id="5" name="Slide Number Placeholder 4"/>
          <p:cNvSpPr>
            <a:spLocks noGrp="1"/>
          </p:cNvSpPr>
          <p:nvPr>
            <p:ph type="sldNum" sz="quarter" idx="11"/>
          </p:nvPr>
        </p:nvSpPr>
        <p:spPr/>
        <p:txBody>
          <a:bodyPr/>
          <a:lstStyle/>
          <a:p>
            <a:fld id="{80986F27-A60F-46B0-9ED1-2F295C1DF982}" type="slidenum">
              <a:rPr lang="en-US" smtClean="0"/>
              <a:pPr/>
              <a:t>10</a:t>
            </a:fld>
            <a:endParaRPr lang="en-US"/>
          </a:p>
        </p:txBody>
      </p:sp>
      <p:sp>
        <p:nvSpPr>
          <p:cNvPr id="6" name="Date Placeholder 5"/>
          <p:cNvSpPr>
            <a:spLocks noGrp="1"/>
          </p:cNvSpPr>
          <p:nvPr>
            <p:ph type="dt" sz="half" idx="12"/>
          </p:nvPr>
        </p:nvSpPr>
        <p:spPr/>
        <p:txBody>
          <a:bodyPr/>
          <a:lstStyle/>
          <a:p>
            <a:fld id="{407373B2-2A15-49FD-BFE1-A62614A565F9}" type="datetime1">
              <a:rPr lang="en-US" smtClean="0"/>
              <a:pPr/>
              <a:t>9/20/2019</a:t>
            </a:fld>
            <a:endParaRPr lang="en-US"/>
          </a:p>
        </p:txBody>
      </p:sp>
      <p:pic>
        <p:nvPicPr>
          <p:cNvPr id="87042" name="Picture 2"/>
          <p:cNvPicPr>
            <a:picLocks noChangeAspect="1" noChangeArrowheads="1"/>
          </p:cNvPicPr>
          <p:nvPr/>
        </p:nvPicPr>
        <p:blipFill>
          <a:blip r:embed="rId2" cstate="print"/>
          <a:srcRect/>
          <a:stretch>
            <a:fillRect/>
          </a:stretch>
        </p:blipFill>
        <p:spPr bwMode="auto">
          <a:xfrm>
            <a:off x="0" y="609600"/>
            <a:ext cx="9144000" cy="585929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Engr.Nadeem</a:t>
            </a:r>
            <a:endParaRPr lang="en-US"/>
          </a:p>
        </p:txBody>
      </p:sp>
      <p:sp>
        <p:nvSpPr>
          <p:cNvPr id="5" name="Slide Number Placeholder 4"/>
          <p:cNvSpPr>
            <a:spLocks noGrp="1"/>
          </p:cNvSpPr>
          <p:nvPr>
            <p:ph type="sldNum" sz="quarter" idx="11"/>
          </p:nvPr>
        </p:nvSpPr>
        <p:spPr/>
        <p:txBody>
          <a:bodyPr/>
          <a:lstStyle/>
          <a:p>
            <a:fld id="{80986F27-A60F-46B0-9ED1-2F295C1DF982}" type="slidenum">
              <a:rPr lang="en-US" smtClean="0"/>
              <a:pPr/>
              <a:t>11</a:t>
            </a:fld>
            <a:endParaRPr lang="en-US"/>
          </a:p>
        </p:txBody>
      </p:sp>
      <p:sp>
        <p:nvSpPr>
          <p:cNvPr id="6" name="Date Placeholder 5"/>
          <p:cNvSpPr>
            <a:spLocks noGrp="1"/>
          </p:cNvSpPr>
          <p:nvPr>
            <p:ph type="dt" sz="half" idx="12"/>
          </p:nvPr>
        </p:nvSpPr>
        <p:spPr/>
        <p:txBody>
          <a:bodyPr/>
          <a:lstStyle/>
          <a:p>
            <a:fld id="{407373B2-2A15-49FD-BFE1-A62614A565F9}" type="datetime1">
              <a:rPr lang="en-US" smtClean="0"/>
              <a:pPr/>
              <a:t>9/20/2019</a:t>
            </a:fld>
            <a:endParaRPr lang="en-US"/>
          </a:p>
        </p:txBody>
      </p:sp>
      <p:pic>
        <p:nvPicPr>
          <p:cNvPr id="88066" name="Picture 2"/>
          <p:cNvPicPr>
            <a:picLocks noChangeAspect="1" noChangeArrowheads="1"/>
          </p:cNvPicPr>
          <p:nvPr/>
        </p:nvPicPr>
        <p:blipFill>
          <a:blip r:embed="rId2" cstate="print"/>
          <a:srcRect/>
          <a:stretch>
            <a:fillRect/>
          </a:stretch>
        </p:blipFill>
        <p:spPr bwMode="auto">
          <a:xfrm>
            <a:off x="0" y="400978"/>
            <a:ext cx="9144000" cy="569502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Engr.Nadeem</a:t>
            </a:r>
            <a:endParaRPr lang="en-US"/>
          </a:p>
        </p:txBody>
      </p:sp>
      <p:sp>
        <p:nvSpPr>
          <p:cNvPr id="5" name="Slide Number Placeholder 4"/>
          <p:cNvSpPr>
            <a:spLocks noGrp="1"/>
          </p:cNvSpPr>
          <p:nvPr>
            <p:ph type="sldNum" sz="quarter" idx="11"/>
          </p:nvPr>
        </p:nvSpPr>
        <p:spPr/>
        <p:txBody>
          <a:bodyPr/>
          <a:lstStyle/>
          <a:p>
            <a:fld id="{80986F27-A60F-46B0-9ED1-2F295C1DF982}" type="slidenum">
              <a:rPr lang="en-US" smtClean="0"/>
              <a:pPr/>
              <a:t>12</a:t>
            </a:fld>
            <a:endParaRPr lang="en-US"/>
          </a:p>
        </p:txBody>
      </p:sp>
      <p:sp>
        <p:nvSpPr>
          <p:cNvPr id="6" name="Date Placeholder 5"/>
          <p:cNvSpPr>
            <a:spLocks noGrp="1"/>
          </p:cNvSpPr>
          <p:nvPr>
            <p:ph type="dt" sz="half" idx="12"/>
          </p:nvPr>
        </p:nvSpPr>
        <p:spPr/>
        <p:txBody>
          <a:bodyPr/>
          <a:lstStyle/>
          <a:p>
            <a:fld id="{407373B2-2A15-49FD-BFE1-A62614A565F9}" type="datetime1">
              <a:rPr lang="en-US" smtClean="0"/>
              <a:pPr/>
              <a:t>9/20/2019</a:t>
            </a:fld>
            <a:endParaRPr lang="en-US"/>
          </a:p>
        </p:txBody>
      </p:sp>
      <p:pic>
        <p:nvPicPr>
          <p:cNvPr id="93186" name="Picture 2" descr="https://www.assessor.com.au/wp-content/uploads/2015/11/PlantSafteyVision_2.jpg"/>
          <p:cNvPicPr>
            <a:picLocks noGrp="1" noChangeAspect="1" noChangeArrowheads="1"/>
          </p:cNvPicPr>
          <p:nvPr>
            <p:ph idx="1"/>
          </p:nvPr>
        </p:nvPicPr>
        <p:blipFill>
          <a:blip r:embed="rId2" cstate="print"/>
          <a:srcRect/>
          <a:stretch>
            <a:fillRect/>
          </a:stretch>
        </p:blipFill>
        <p:spPr bwMode="auto">
          <a:xfrm>
            <a:off x="228600" y="609600"/>
            <a:ext cx="8772526" cy="51816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Engr.Nadeem</a:t>
            </a:r>
            <a:endParaRPr lang="en-US"/>
          </a:p>
        </p:txBody>
      </p:sp>
      <p:sp>
        <p:nvSpPr>
          <p:cNvPr id="5" name="Slide Number Placeholder 4"/>
          <p:cNvSpPr>
            <a:spLocks noGrp="1"/>
          </p:cNvSpPr>
          <p:nvPr>
            <p:ph type="sldNum" sz="quarter" idx="11"/>
          </p:nvPr>
        </p:nvSpPr>
        <p:spPr/>
        <p:txBody>
          <a:bodyPr/>
          <a:lstStyle/>
          <a:p>
            <a:fld id="{80986F27-A60F-46B0-9ED1-2F295C1DF982}" type="slidenum">
              <a:rPr lang="en-US" smtClean="0"/>
              <a:pPr/>
              <a:t>13</a:t>
            </a:fld>
            <a:endParaRPr lang="en-US"/>
          </a:p>
        </p:txBody>
      </p:sp>
      <p:sp>
        <p:nvSpPr>
          <p:cNvPr id="6" name="Date Placeholder 5"/>
          <p:cNvSpPr>
            <a:spLocks noGrp="1"/>
          </p:cNvSpPr>
          <p:nvPr>
            <p:ph type="dt" sz="half" idx="12"/>
          </p:nvPr>
        </p:nvSpPr>
        <p:spPr/>
        <p:txBody>
          <a:bodyPr/>
          <a:lstStyle/>
          <a:p>
            <a:fld id="{407373B2-2A15-49FD-BFE1-A62614A565F9}" type="datetime1">
              <a:rPr lang="en-US" smtClean="0"/>
              <a:pPr/>
              <a:t>9/20/2019</a:t>
            </a:fld>
            <a:endParaRPr lang="en-US"/>
          </a:p>
        </p:txBody>
      </p:sp>
      <p:pic>
        <p:nvPicPr>
          <p:cNvPr id="92162" name="Picture 2"/>
          <p:cNvPicPr>
            <a:picLocks noGrp="1" noChangeAspect="1" noChangeArrowheads="1"/>
          </p:cNvPicPr>
          <p:nvPr>
            <p:ph idx="1"/>
          </p:nvPr>
        </p:nvPicPr>
        <p:blipFill>
          <a:blip r:embed="rId2" cstate="print"/>
          <a:srcRect/>
          <a:stretch>
            <a:fillRect/>
          </a:stretch>
        </p:blipFill>
        <p:spPr bwMode="auto">
          <a:xfrm>
            <a:off x="228600" y="381000"/>
            <a:ext cx="8743950" cy="593541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0"/>
            <a:ext cx="2209800" cy="990600"/>
          </a:xfrm>
        </p:spPr>
        <p:txBody>
          <a:bodyPr/>
          <a:lstStyle/>
          <a:p>
            <a:r>
              <a:rPr lang="en-US" sz="2800" dirty="0" smtClean="0"/>
              <a:t>Plant Safety</a:t>
            </a:r>
            <a:endParaRPr lang="en-US" sz="2800" dirty="0"/>
          </a:p>
        </p:txBody>
      </p:sp>
      <p:sp>
        <p:nvSpPr>
          <p:cNvPr id="4" name="Footer Placeholder 3"/>
          <p:cNvSpPr>
            <a:spLocks noGrp="1"/>
          </p:cNvSpPr>
          <p:nvPr>
            <p:ph type="ftr" sz="quarter" idx="10"/>
          </p:nvPr>
        </p:nvSpPr>
        <p:spPr/>
        <p:txBody>
          <a:bodyPr/>
          <a:lstStyle/>
          <a:p>
            <a:r>
              <a:rPr lang="en-US" smtClean="0"/>
              <a:t>Engr.Nadeem</a:t>
            </a:r>
            <a:endParaRPr lang="en-US"/>
          </a:p>
        </p:txBody>
      </p:sp>
      <p:sp>
        <p:nvSpPr>
          <p:cNvPr id="5" name="Slide Number Placeholder 4"/>
          <p:cNvSpPr>
            <a:spLocks noGrp="1"/>
          </p:cNvSpPr>
          <p:nvPr>
            <p:ph type="sldNum" sz="quarter" idx="11"/>
          </p:nvPr>
        </p:nvSpPr>
        <p:spPr/>
        <p:txBody>
          <a:bodyPr/>
          <a:lstStyle/>
          <a:p>
            <a:fld id="{80986F27-A60F-46B0-9ED1-2F295C1DF982}" type="slidenum">
              <a:rPr lang="en-US" smtClean="0"/>
              <a:pPr/>
              <a:t>14</a:t>
            </a:fld>
            <a:endParaRPr lang="en-US"/>
          </a:p>
        </p:txBody>
      </p:sp>
      <p:sp>
        <p:nvSpPr>
          <p:cNvPr id="6" name="Date Placeholder 5"/>
          <p:cNvSpPr>
            <a:spLocks noGrp="1"/>
          </p:cNvSpPr>
          <p:nvPr>
            <p:ph type="dt" sz="half" idx="12"/>
          </p:nvPr>
        </p:nvSpPr>
        <p:spPr/>
        <p:txBody>
          <a:bodyPr/>
          <a:lstStyle/>
          <a:p>
            <a:fld id="{407373B2-2A15-49FD-BFE1-A62614A565F9}" type="datetime1">
              <a:rPr lang="en-US" smtClean="0"/>
              <a:pPr/>
              <a:t>9/20/2019</a:t>
            </a:fld>
            <a:endParaRPr lang="en-US"/>
          </a:p>
        </p:txBody>
      </p:sp>
      <p:pic>
        <p:nvPicPr>
          <p:cNvPr id="112642" name="Picture 2"/>
          <p:cNvPicPr>
            <a:picLocks noGrp="1" noChangeAspect="1" noChangeArrowheads="1"/>
          </p:cNvPicPr>
          <p:nvPr>
            <p:ph idx="1"/>
          </p:nvPr>
        </p:nvPicPr>
        <p:blipFill>
          <a:blip r:embed="rId2" cstate="print"/>
          <a:srcRect/>
          <a:stretch>
            <a:fillRect/>
          </a:stretch>
        </p:blipFill>
        <p:spPr bwMode="auto">
          <a:xfrm>
            <a:off x="0" y="762000"/>
            <a:ext cx="9144000" cy="5334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lstStyle/>
          <a:p>
            <a:pPr algn="just"/>
            <a:r>
              <a:rPr lang="en-US" dirty="0">
                <a:solidFill>
                  <a:schemeClr val="tx1"/>
                </a:solidFill>
                <a:latin typeface="+mn-lt"/>
                <a:ea typeface="+mn-ea"/>
                <a:cs typeface="+mn-cs"/>
              </a:rPr>
              <a:t>Safety </a:t>
            </a:r>
            <a:r>
              <a:rPr lang="en-US" dirty="0" smtClean="0">
                <a:solidFill>
                  <a:schemeClr val="tx1"/>
                </a:solidFill>
                <a:latin typeface="+mn-lt"/>
                <a:ea typeface="+mn-ea"/>
                <a:cs typeface="+mn-cs"/>
              </a:rPr>
              <a:t>discrepancy </a:t>
            </a:r>
            <a:r>
              <a:rPr lang="en-US" dirty="0">
                <a:solidFill>
                  <a:schemeClr val="tx1"/>
                </a:solidFill>
                <a:latin typeface="+mn-lt"/>
                <a:ea typeface="+mn-ea"/>
                <a:cs typeface="+mn-cs"/>
              </a:rPr>
              <a:t>in refinery plants, nuclear power plants, and petrochemical plants can threaten the environment and the health of employees and local residents. </a:t>
            </a:r>
            <a:endParaRPr lang="en-US" dirty="0" smtClean="0">
              <a:solidFill>
                <a:schemeClr val="tx1"/>
              </a:solidFill>
              <a:latin typeface="+mn-lt"/>
              <a:ea typeface="+mn-ea"/>
              <a:cs typeface="+mn-cs"/>
            </a:endParaRPr>
          </a:p>
          <a:p>
            <a:pPr algn="just"/>
            <a:r>
              <a:rPr lang="en-US" dirty="0" smtClean="0">
                <a:solidFill>
                  <a:schemeClr val="tx1"/>
                </a:solidFill>
                <a:latin typeface="+mn-lt"/>
                <a:ea typeface="+mn-ea"/>
                <a:cs typeface="+mn-cs"/>
              </a:rPr>
              <a:t>In </a:t>
            </a:r>
            <a:r>
              <a:rPr lang="en-US" dirty="0">
                <a:solidFill>
                  <a:schemeClr val="tx1"/>
                </a:solidFill>
                <a:latin typeface="+mn-lt"/>
                <a:ea typeface="+mn-ea"/>
                <a:cs typeface="+mn-cs"/>
              </a:rPr>
              <a:t>the event of damage, downtime and loss of production can </a:t>
            </a:r>
            <a:r>
              <a:rPr lang="en-US" dirty="0" smtClean="0">
                <a:solidFill>
                  <a:schemeClr val="tx1"/>
                </a:solidFill>
                <a:latin typeface="+mn-lt"/>
                <a:ea typeface="+mn-ea"/>
                <a:cs typeface="+mn-cs"/>
              </a:rPr>
              <a:t>acquire large </a:t>
            </a:r>
            <a:r>
              <a:rPr lang="en-US" dirty="0">
                <a:solidFill>
                  <a:schemeClr val="tx1"/>
                </a:solidFill>
                <a:latin typeface="+mn-lt"/>
                <a:ea typeface="+mn-ea"/>
                <a:cs typeface="+mn-cs"/>
              </a:rPr>
              <a:t>added costs. </a:t>
            </a:r>
            <a:endParaRPr lang="en-US" dirty="0" smtClean="0">
              <a:solidFill>
                <a:schemeClr val="tx1"/>
              </a:solidFill>
              <a:latin typeface="+mn-lt"/>
              <a:ea typeface="+mn-ea"/>
              <a:cs typeface="+mn-cs"/>
            </a:endParaRPr>
          </a:p>
          <a:p>
            <a:pPr algn="just"/>
            <a:r>
              <a:rPr lang="en-US" dirty="0" smtClean="0">
                <a:solidFill>
                  <a:schemeClr val="tx1"/>
                </a:solidFill>
                <a:latin typeface="+mn-lt"/>
                <a:ea typeface="+mn-ea"/>
                <a:cs typeface="+mn-cs"/>
              </a:rPr>
              <a:t>We </a:t>
            </a:r>
            <a:r>
              <a:rPr lang="en-US" dirty="0">
                <a:solidFill>
                  <a:schemeClr val="tx1"/>
                </a:solidFill>
                <a:latin typeface="+mn-lt"/>
                <a:ea typeface="+mn-ea"/>
                <a:cs typeface="+mn-cs"/>
              </a:rPr>
              <a:t>can provide complete safety verification services throughout the entire life cycle of your refinery, petrochemical and power plants.</a:t>
            </a:r>
            <a:endParaRPr lang="en-US" dirty="0"/>
          </a:p>
        </p:txBody>
      </p:sp>
      <p:sp>
        <p:nvSpPr>
          <p:cNvPr id="4" name="Footer Placeholder 3"/>
          <p:cNvSpPr>
            <a:spLocks noGrp="1"/>
          </p:cNvSpPr>
          <p:nvPr>
            <p:ph type="ftr" sz="quarter" idx="10"/>
          </p:nvPr>
        </p:nvSpPr>
        <p:spPr/>
        <p:txBody>
          <a:bodyPr/>
          <a:lstStyle/>
          <a:p>
            <a:r>
              <a:rPr lang="en-US" smtClean="0"/>
              <a:t>Engr.Nadeem</a:t>
            </a:r>
            <a:endParaRPr lang="en-US"/>
          </a:p>
        </p:txBody>
      </p:sp>
      <p:sp>
        <p:nvSpPr>
          <p:cNvPr id="5" name="Slide Number Placeholder 4"/>
          <p:cNvSpPr>
            <a:spLocks noGrp="1"/>
          </p:cNvSpPr>
          <p:nvPr>
            <p:ph type="sldNum" sz="quarter" idx="11"/>
          </p:nvPr>
        </p:nvSpPr>
        <p:spPr/>
        <p:txBody>
          <a:bodyPr/>
          <a:lstStyle/>
          <a:p>
            <a:fld id="{80986F27-A60F-46B0-9ED1-2F295C1DF982}" type="slidenum">
              <a:rPr lang="en-US" smtClean="0"/>
              <a:pPr/>
              <a:t>15</a:t>
            </a:fld>
            <a:endParaRPr lang="en-US"/>
          </a:p>
        </p:txBody>
      </p:sp>
      <p:sp>
        <p:nvSpPr>
          <p:cNvPr id="6" name="Date Placeholder 5"/>
          <p:cNvSpPr>
            <a:spLocks noGrp="1"/>
          </p:cNvSpPr>
          <p:nvPr>
            <p:ph type="dt" sz="half" idx="12"/>
          </p:nvPr>
        </p:nvSpPr>
        <p:spPr/>
        <p:txBody>
          <a:bodyPr/>
          <a:lstStyle/>
          <a:p>
            <a:fld id="{407373B2-2A15-49FD-BFE1-A62614A565F9}" type="datetime1">
              <a:rPr lang="en-US" smtClean="0"/>
              <a:pPr/>
              <a:t>9/20/2019</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Engr.Nadeem</a:t>
            </a:r>
            <a:endParaRPr lang="en-US"/>
          </a:p>
        </p:txBody>
      </p:sp>
      <p:sp>
        <p:nvSpPr>
          <p:cNvPr id="5" name="Slide Number Placeholder 4"/>
          <p:cNvSpPr>
            <a:spLocks noGrp="1"/>
          </p:cNvSpPr>
          <p:nvPr>
            <p:ph type="sldNum" sz="quarter" idx="11"/>
          </p:nvPr>
        </p:nvSpPr>
        <p:spPr/>
        <p:txBody>
          <a:bodyPr/>
          <a:lstStyle/>
          <a:p>
            <a:fld id="{80986F27-A60F-46B0-9ED1-2F295C1DF982}" type="slidenum">
              <a:rPr lang="en-US" smtClean="0"/>
              <a:pPr/>
              <a:t>16</a:t>
            </a:fld>
            <a:endParaRPr lang="en-US"/>
          </a:p>
        </p:txBody>
      </p:sp>
      <p:sp>
        <p:nvSpPr>
          <p:cNvPr id="6" name="Date Placeholder 5"/>
          <p:cNvSpPr>
            <a:spLocks noGrp="1"/>
          </p:cNvSpPr>
          <p:nvPr>
            <p:ph type="dt" sz="half" idx="12"/>
          </p:nvPr>
        </p:nvSpPr>
        <p:spPr/>
        <p:txBody>
          <a:bodyPr/>
          <a:lstStyle/>
          <a:p>
            <a:fld id="{407373B2-2A15-49FD-BFE1-A62614A565F9}" type="datetime1">
              <a:rPr lang="en-US" smtClean="0"/>
              <a:pPr/>
              <a:t>9/20/2019</a:t>
            </a:fld>
            <a:endParaRPr lang="en-US"/>
          </a:p>
        </p:txBody>
      </p:sp>
      <p:sp>
        <p:nvSpPr>
          <p:cNvPr id="1026" name="AutoShape 2" descr="Image result for thank you Safe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result for thank you Safe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2" cstate="print"/>
          <a:srcRect/>
          <a:stretch>
            <a:fillRect/>
          </a:stretch>
        </p:blipFill>
        <p:spPr bwMode="auto">
          <a:xfrm>
            <a:off x="0" y="1"/>
            <a:ext cx="9143999" cy="6324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620000" cy="1371600"/>
          </a:xfrm>
        </p:spPr>
        <p:txBody>
          <a:bodyPr/>
          <a:lstStyle/>
          <a:p>
            <a:r>
              <a:rPr lang="en-US" dirty="0" smtClean="0"/>
              <a:t>Importance of Safety Practice</a:t>
            </a:r>
            <a:br>
              <a:rPr lang="en-US" dirty="0" smtClean="0"/>
            </a:br>
            <a:endParaRPr lang="en-US" dirty="0"/>
          </a:p>
        </p:txBody>
      </p:sp>
      <p:sp>
        <p:nvSpPr>
          <p:cNvPr id="3" name="Content Placeholder 2"/>
          <p:cNvSpPr>
            <a:spLocks noGrp="1"/>
          </p:cNvSpPr>
          <p:nvPr>
            <p:ph idx="1"/>
          </p:nvPr>
        </p:nvSpPr>
        <p:spPr>
          <a:xfrm>
            <a:off x="381000" y="1295400"/>
            <a:ext cx="8229600" cy="5334000"/>
          </a:xfrm>
        </p:spPr>
        <p:txBody>
          <a:bodyPr/>
          <a:lstStyle/>
          <a:p>
            <a:pPr algn="just"/>
            <a:r>
              <a:rPr lang="en-US" sz="3000" dirty="0">
                <a:solidFill>
                  <a:schemeClr val="tx1"/>
                </a:solidFill>
                <a:latin typeface="+mn-lt"/>
                <a:ea typeface="+mn-ea"/>
                <a:cs typeface="+mn-cs"/>
              </a:rPr>
              <a:t>A serious workplace injury or death changes lives forever – for families, friends, communities, and coworkers too. Human loss and suffering is immeasurable. </a:t>
            </a:r>
            <a:endParaRPr lang="en-US" sz="3000" dirty="0" smtClean="0">
              <a:solidFill>
                <a:schemeClr val="tx1"/>
              </a:solidFill>
              <a:latin typeface="+mn-lt"/>
              <a:ea typeface="+mn-ea"/>
              <a:cs typeface="+mn-cs"/>
            </a:endParaRPr>
          </a:p>
          <a:p>
            <a:pPr algn="just">
              <a:buNone/>
            </a:pPr>
            <a:endParaRPr lang="en-US" sz="3000" dirty="0" smtClean="0">
              <a:solidFill>
                <a:schemeClr val="tx1"/>
              </a:solidFill>
              <a:latin typeface="+mn-lt"/>
              <a:ea typeface="+mn-ea"/>
              <a:cs typeface="+mn-cs"/>
            </a:endParaRPr>
          </a:p>
          <a:p>
            <a:pPr algn="just"/>
            <a:r>
              <a:rPr lang="en-US" sz="3000" dirty="0" smtClean="0">
                <a:solidFill>
                  <a:schemeClr val="tx1"/>
                </a:solidFill>
                <a:latin typeface="+mn-lt"/>
                <a:ea typeface="+mn-ea"/>
                <a:cs typeface="+mn-cs"/>
              </a:rPr>
              <a:t> </a:t>
            </a:r>
            <a:r>
              <a:rPr lang="en-US" sz="3000" dirty="0">
                <a:solidFill>
                  <a:schemeClr val="tx1"/>
                </a:solidFill>
                <a:latin typeface="+mn-lt"/>
                <a:ea typeface="+mn-ea"/>
                <a:cs typeface="+mn-cs"/>
              </a:rPr>
              <a:t>Occupational injuries and illnesses can </a:t>
            </a:r>
            <a:r>
              <a:rPr lang="en-US" sz="3000" dirty="0" smtClean="0">
                <a:solidFill>
                  <a:schemeClr val="tx1"/>
                </a:solidFill>
                <a:latin typeface="+mn-lt"/>
                <a:ea typeface="+mn-ea"/>
                <a:cs typeface="+mn-cs"/>
              </a:rPr>
              <a:t>bother </a:t>
            </a:r>
            <a:r>
              <a:rPr lang="en-US" sz="3000" dirty="0">
                <a:solidFill>
                  <a:schemeClr val="tx1"/>
                </a:solidFill>
                <a:latin typeface="+mn-lt"/>
                <a:ea typeface="+mn-ea"/>
                <a:cs typeface="+mn-cs"/>
              </a:rPr>
              <a:t>major crises for the families in which they occur. In addition to major financial burdens, they can impose </a:t>
            </a:r>
            <a:r>
              <a:rPr lang="en-US" sz="3000" dirty="0" smtClean="0">
                <a:solidFill>
                  <a:schemeClr val="tx1"/>
                </a:solidFill>
                <a:latin typeface="+mn-lt"/>
                <a:ea typeface="+mn-ea"/>
                <a:cs typeface="+mn-cs"/>
              </a:rPr>
              <a:t>considerable </a:t>
            </a:r>
            <a:r>
              <a:rPr lang="en-US" sz="3000" dirty="0">
                <a:solidFill>
                  <a:schemeClr val="tx1"/>
                </a:solidFill>
                <a:latin typeface="+mn-lt"/>
                <a:ea typeface="+mn-ea"/>
                <a:cs typeface="+mn-cs"/>
              </a:rPr>
              <a:t>time demands on uninjured family members</a:t>
            </a:r>
            <a:r>
              <a:rPr lang="en-US" dirty="0">
                <a:solidFill>
                  <a:schemeClr val="tx1"/>
                </a:solidFill>
                <a:latin typeface="+mn-lt"/>
                <a:ea typeface="+mn-ea"/>
                <a:cs typeface="+mn-cs"/>
              </a:rPr>
              <a:t>. </a:t>
            </a:r>
            <a:endParaRPr lang="en-US" dirty="0"/>
          </a:p>
        </p:txBody>
      </p:sp>
      <p:sp>
        <p:nvSpPr>
          <p:cNvPr id="4" name="Date Placeholder 3"/>
          <p:cNvSpPr>
            <a:spLocks noGrp="1"/>
          </p:cNvSpPr>
          <p:nvPr>
            <p:ph type="dt" sz="half" idx="12"/>
          </p:nvPr>
        </p:nvSpPr>
        <p:spPr/>
        <p:txBody>
          <a:bodyPr/>
          <a:lstStyle/>
          <a:p>
            <a:fld id="{B0CCCB60-B7EA-4F9C-A6BD-321E4546D0CF}" type="datetime1">
              <a:rPr lang="en-US" smtClean="0"/>
              <a:pPr/>
              <a:t>9/20/2019</a:t>
            </a:fld>
            <a:endParaRPr lang="en-US"/>
          </a:p>
        </p:txBody>
      </p:sp>
      <p:sp>
        <p:nvSpPr>
          <p:cNvPr id="5" name="Slide Number Placeholder 4"/>
          <p:cNvSpPr>
            <a:spLocks noGrp="1"/>
          </p:cNvSpPr>
          <p:nvPr>
            <p:ph type="sldNum" sz="quarter" idx="11"/>
          </p:nvPr>
        </p:nvSpPr>
        <p:spPr/>
        <p:txBody>
          <a:bodyPr/>
          <a:lstStyle/>
          <a:p>
            <a:fld id="{80986F27-A60F-46B0-9ED1-2F295C1DF982}" type="slidenum">
              <a:rPr lang="en-US" smtClean="0"/>
              <a:pPr/>
              <a:t>2</a:t>
            </a:fld>
            <a:endParaRPr lang="en-US"/>
          </a:p>
        </p:txBody>
      </p:sp>
      <p:sp>
        <p:nvSpPr>
          <p:cNvPr id="6" name="Footer Placeholder 5"/>
          <p:cNvSpPr>
            <a:spLocks noGrp="1"/>
          </p:cNvSpPr>
          <p:nvPr>
            <p:ph type="ftr" sz="quarter" idx="10"/>
          </p:nvPr>
        </p:nvSpPr>
        <p:spPr/>
        <p:txBody>
          <a:bodyPr/>
          <a:lstStyle/>
          <a:p>
            <a:r>
              <a:rPr lang="en-US" smtClean="0"/>
              <a:t>Engr.Nadeem</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Engr.Nadeem</a:t>
            </a:r>
            <a:endParaRPr lang="en-US"/>
          </a:p>
        </p:txBody>
      </p:sp>
      <p:sp>
        <p:nvSpPr>
          <p:cNvPr id="5" name="Slide Number Placeholder 4"/>
          <p:cNvSpPr>
            <a:spLocks noGrp="1"/>
          </p:cNvSpPr>
          <p:nvPr>
            <p:ph type="sldNum" sz="quarter" idx="11"/>
          </p:nvPr>
        </p:nvSpPr>
        <p:spPr/>
        <p:txBody>
          <a:bodyPr/>
          <a:lstStyle/>
          <a:p>
            <a:fld id="{80986F27-A60F-46B0-9ED1-2F295C1DF982}" type="slidenum">
              <a:rPr lang="en-US" smtClean="0"/>
              <a:pPr/>
              <a:t>3</a:t>
            </a:fld>
            <a:endParaRPr lang="en-US"/>
          </a:p>
        </p:txBody>
      </p:sp>
      <p:sp>
        <p:nvSpPr>
          <p:cNvPr id="6" name="Date Placeholder 5"/>
          <p:cNvSpPr>
            <a:spLocks noGrp="1"/>
          </p:cNvSpPr>
          <p:nvPr>
            <p:ph type="dt" sz="half" idx="12"/>
          </p:nvPr>
        </p:nvSpPr>
        <p:spPr/>
        <p:txBody>
          <a:bodyPr/>
          <a:lstStyle/>
          <a:p>
            <a:fld id="{407373B2-2A15-49FD-BFE1-A62614A565F9}" type="datetime1">
              <a:rPr lang="en-US" smtClean="0"/>
              <a:pPr/>
              <a:t>9/20/2019</a:t>
            </a:fld>
            <a:endParaRPr lang="en-US"/>
          </a:p>
        </p:txBody>
      </p:sp>
      <p:pic>
        <p:nvPicPr>
          <p:cNvPr id="84994" name="Picture 2"/>
          <p:cNvPicPr>
            <a:picLocks noGrp="1" noChangeAspect="1" noChangeArrowheads="1"/>
          </p:cNvPicPr>
          <p:nvPr>
            <p:ph idx="1"/>
          </p:nvPr>
        </p:nvPicPr>
        <p:blipFill>
          <a:blip r:embed="rId2" cstate="print"/>
          <a:srcRect/>
          <a:stretch>
            <a:fillRect/>
          </a:stretch>
        </p:blipFill>
        <p:spPr bwMode="auto">
          <a:xfrm>
            <a:off x="0" y="440028"/>
            <a:ext cx="9144000" cy="56559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43600"/>
          </a:xfrm>
        </p:spPr>
        <p:txBody>
          <a:bodyPr/>
          <a:lstStyle/>
          <a:p>
            <a:r>
              <a:rPr lang="en-US" sz="3000" dirty="0" smtClean="0">
                <a:solidFill>
                  <a:schemeClr val="tx1"/>
                </a:solidFill>
                <a:latin typeface="+mn-lt"/>
                <a:ea typeface="+mn-ea"/>
                <a:cs typeface="+mn-cs"/>
              </a:rPr>
              <a:t>Can </a:t>
            </a:r>
            <a:r>
              <a:rPr lang="en-US" sz="3000" dirty="0">
                <a:solidFill>
                  <a:schemeClr val="tx1"/>
                </a:solidFill>
                <a:latin typeface="+mn-lt"/>
                <a:ea typeface="+mn-ea"/>
                <a:cs typeface="+mn-cs"/>
              </a:rPr>
              <a:t>you imagine the knock on the door to tell you your loved one will never be returning home</a:t>
            </a:r>
            <a:r>
              <a:rPr lang="en-US" sz="3000" dirty="0" smtClean="0">
                <a:solidFill>
                  <a:schemeClr val="tx1"/>
                </a:solidFill>
                <a:latin typeface="+mn-lt"/>
                <a:ea typeface="+mn-ea"/>
                <a:cs typeface="+mn-cs"/>
              </a:rPr>
              <a:t>?</a:t>
            </a:r>
          </a:p>
          <a:p>
            <a:pPr>
              <a:buNone/>
            </a:pPr>
            <a:endParaRPr lang="en-US" sz="3000" dirty="0" smtClean="0">
              <a:solidFill>
                <a:schemeClr val="tx1"/>
              </a:solidFill>
              <a:latin typeface="+mn-lt"/>
              <a:ea typeface="+mn-ea"/>
              <a:cs typeface="+mn-cs"/>
            </a:endParaRPr>
          </a:p>
          <a:p>
            <a:r>
              <a:rPr lang="en-US" sz="3000" dirty="0" smtClean="0">
                <a:solidFill>
                  <a:schemeClr val="tx1"/>
                </a:solidFill>
                <a:latin typeface="+mn-lt"/>
                <a:ea typeface="+mn-ea"/>
                <a:cs typeface="+mn-cs"/>
              </a:rPr>
              <a:t> </a:t>
            </a:r>
            <a:r>
              <a:rPr lang="en-US" sz="3000" dirty="0">
                <a:solidFill>
                  <a:schemeClr val="tx1"/>
                </a:solidFill>
                <a:latin typeface="+mn-lt"/>
                <a:ea typeface="+mn-ea"/>
                <a:cs typeface="+mn-cs"/>
              </a:rPr>
              <a:t>Or the phone call to say he’s in the hospital and may never walk again? Ensuring that husbands return to their wives, wives to their husbands, parents to their children, and friends to their friends — that is the most important reason to create a safe and healthy work environment</a:t>
            </a:r>
            <a:r>
              <a:rPr lang="en-US" sz="2800" dirty="0" smtClean="0">
                <a:solidFill>
                  <a:schemeClr val="tx1"/>
                </a:solidFill>
                <a:latin typeface="+mn-lt"/>
                <a:ea typeface="+mn-ea"/>
                <a:cs typeface="+mn-cs"/>
              </a:rPr>
              <a:t>.</a:t>
            </a:r>
          </a:p>
        </p:txBody>
      </p:sp>
      <p:sp>
        <p:nvSpPr>
          <p:cNvPr id="4" name="Date Placeholder 3"/>
          <p:cNvSpPr>
            <a:spLocks noGrp="1"/>
          </p:cNvSpPr>
          <p:nvPr>
            <p:ph type="dt" sz="half" idx="12"/>
          </p:nvPr>
        </p:nvSpPr>
        <p:spPr/>
        <p:txBody>
          <a:bodyPr/>
          <a:lstStyle/>
          <a:p>
            <a:fld id="{6A092824-6607-49E0-AB5C-94E8FBEEA647}" type="datetime1">
              <a:rPr lang="en-US" smtClean="0"/>
              <a:pPr/>
              <a:t>9/20/2019</a:t>
            </a:fld>
            <a:endParaRPr lang="en-US"/>
          </a:p>
        </p:txBody>
      </p:sp>
      <p:sp>
        <p:nvSpPr>
          <p:cNvPr id="5" name="Slide Number Placeholder 4"/>
          <p:cNvSpPr>
            <a:spLocks noGrp="1"/>
          </p:cNvSpPr>
          <p:nvPr>
            <p:ph type="sldNum" sz="quarter" idx="11"/>
          </p:nvPr>
        </p:nvSpPr>
        <p:spPr/>
        <p:txBody>
          <a:bodyPr/>
          <a:lstStyle/>
          <a:p>
            <a:fld id="{80986F27-A60F-46B0-9ED1-2F295C1DF982}" type="slidenum">
              <a:rPr lang="en-US" smtClean="0"/>
              <a:pPr/>
              <a:t>4</a:t>
            </a:fld>
            <a:endParaRPr lang="en-US"/>
          </a:p>
        </p:txBody>
      </p:sp>
      <p:sp>
        <p:nvSpPr>
          <p:cNvPr id="6" name="Footer Placeholder 5"/>
          <p:cNvSpPr>
            <a:spLocks noGrp="1"/>
          </p:cNvSpPr>
          <p:nvPr>
            <p:ph type="ftr" sz="quarter" idx="10"/>
          </p:nvPr>
        </p:nvSpPr>
        <p:spPr/>
        <p:txBody>
          <a:bodyPr/>
          <a:lstStyle/>
          <a:p>
            <a:r>
              <a:rPr lang="en-US" smtClean="0"/>
              <a:t>Engr.Nadeem</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tx1"/>
                </a:solidFill>
                <a:latin typeface="+mj-lt"/>
                <a:ea typeface="+mj-ea"/>
                <a:cs typeface="+mj-cs"/>
              </a:rPr>
              <a:t>REDUCING INJURIES REDUCES COSTS TO YOUR BUSINESS:</a:t>
            </a:r>
            <a:r>
              <a:rPr lang="en-US" sz="3200" dirty="0">
                <a:solidFill>
                  <a:schemeClr val="tx1"/>
                </a:solidFill>
                <a:latin typeface="+mj-lt"/>
                <a:ea typeface="+mj-ea"/>
                <a:cs typeface="+mj-cs"/>
              </a:rPr>
              <a:t> </a:t>
            </a:r>
            <a:endParaRPr lang="en-US" sz="3200" dirty="0"/>
          </a:p>
        </p:txBody>
      </p:sp>
      <p:sp>
        <p:nvSpPr>
          <p:cNvPr id="3" name="Content Placeholder 2"/>
          <p:cNvSpPr>
            <a:spLocks noGrp="1"/>
          </p:cNvSpPr>
          <p:nvPr>
            <p:ph idx="1"/>
          </p:nvPr>
        </p:nvSpPr>
        <p:spPr>
          <a:xfrm>
            <a:off x="457200" y="1752600"/>
            <a:ext cx="8229600" cy="4114800"/>
          </a:xfrm>
        </p:spPr>
        <p:txBody>
          <a:bodyPr/>
          <a:lstStyle/>
          <a:p>
            <a:pPr algn="just"/>
            <a:r>
              <a:rPr lang="en-US" sz="2800" dirty="0">
                <a:solidFill>
                  <a:schemeClr val="tx1"/>
                </a:solidFill>
                <a:latin typeface="Times New Roman" pitchFamily="18" charset="0"/>
                <a:cs typeface="Times New Roman" pitchFamily="18" charset="0"/>
              </a:rPr>
              <a:t>If a worker is injured on the job, it costs the company in lost work hours, increased insurance rates, workers' compensation premiums and possible litigation</a:t>
            </a:r>
            <a:r>
              <a:rPr lang="en-US" sz="2800" dirty="0" smtClean="0">
                <a:solidFill>
                  <a:schemeClr val="tx1"/>
                </a:solidFill>
                <a:latin typeface="Times New Roman" pitchFamily="18" charset="0"/>
                <a:cs typeface="Times New Roman" pitchFamily="18" charset="0"/>
              </a:rPr>
              <a:t>.</a:t>
            </a:r>
          </a:p>
          <a:p>
            <a:pPr algn="just"/>
            <a:r>
              <a:rPr lang="en-US" sz="2800" dirty="0" smtClean="0">
                <a:solidFill>
                  <a:schemeClr val="tx1"/>
                </a:solidFill>
                <a:latin typeface="Times New Roman" pitchFamily="18" charset="0"/>
                <a:cs typeface="Times New Roman" pitchFamily="18" charset="0"/>
              </a:rPr>
              <a:t> </a:t>
            </a:r>
            <a:r>
              <a:rPr lang="en-US" sz="2800" dirty="0">
                <a:solidFill>
                  <a:schemeClr val="tx1"/>
                </a:solidFill>
                <a:latin typeface="Times New Roman" pitchFamily="18" charset="0"/>
                <a:cs typeface="Times New Roman" pitchFamily="18" charset="0"/>
              </a:rPr>
              <a:t>Productivity is lost when other workers have to stop work to deal with the injury. </a:t>
            </a:r>
            <a:endParaRPr lang="en-US" sz="2800" dirty="0" smtClean="0">
              <a:solidFill>
                <a:schemeClr val="tx1"/>
              </a:solidFill>
              <a:latin typeface="Times New Roman" pitchFamily="18" charset="0"/>
              <a:cs typeface="Times New Roman" pitchFamily="18" charset="0"/>
            </a:endParaRPr>
          </a:p>
          <a:p>
            <a:pPr algn="just"/>
            <a:r>
              <a:rPr lang="en-US" sz="2800" dirty="0" smtClean="0">
                <a:solidFill>
                  <a:schemeClr val="tx1"/>
                </a:solidFill>
                <a:latin typeface="Times New Roman" pitchFamily="18" charset="0"/>
                <a:cs typeface="Times New Roman" pitchFamily="18" charset="0"/>
              </a:rPr>
              <a:t>Even </a:t>
            </a:r>
            <a:r>
              <a:rPr lang="en-US" sz="2800" dirty="0">
                <a:solidFill>
                  <a:schemeClr val="tx1"/>
                </a:solidFill>
                <a:latin typeface="Times New Roman" pitchFamily="18" charset="0"/>
                <a:cs typeface="Times New Roman" pitchFamily="18" charset="0"/>
              </a:rPr>
              <a:t>after the injured employee has been sent home or taken to the hospital, other employees may be distracted or need to take time off from work in the </a:t>
            </a:r>
            <a:r>
              <a:rPr lang="en-US" sz="2800" dirty="0" smtClean="0">
                <a:solidFill>
                  <a:schemeClr val="tx1"/>
                </a:solidFill>
                <a:latin typeface="Times New Roman" pitchFamily="18" charset="0"/>
                <a:cs typeface="Times New Roman" pitchFamily="18" charset="0"/>
              </a:rPr>
              <a:t>consequences </a:t>
            </a:r>
            <a:r>
              <a:rPr lang="en-US" sz="2800" dirty="0">
                <a:solidFill>
                  <a:schemeClr val="tx1"/>
                </a:solidFill>
                <a:latin typeface="Times New Roman" pitchFamily="18" charset="0"/>
                <a:cs typeface="Times New Roman" pitchFamily="18" charset="0"/>
              </a:rPr>
              <a:t>of the incident</a:t>
            </a:r>
            <a:r>
              <a:rPr lang="en-US" sz="2800" dirty="0" smtClean="0">
                <a:solidFill>
                  <a:schemeClr val="tx1"/>
                </a:solidFill>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p:txBody>
      </p:sp>
      <p:sp>
        <p:nvSpPr>
          <p:cNvPr id="4" name="Date Placeholder 3"/>
          <p:cNvSpPr>
            <a:spLocks noGrp="1"/>
          </p:cNvSpPr>
          <p:nvPr>
            <p:ph type="dt" sz="half" idx="12"/>
          </p:nvPr>
        </p:nvSpPr>
        <p:spPr>
          <a:xfrm>
            <a:off x="457200" y="6324599"/>
            <a:ext cx="914400" cy="396875"/>
          </a:xfrm>
        </p:spPr>
        <p:txBody>
          <a:bodyPr/>
          <a:lstStyle/>
          <a:p>
            <a:fld id="{984BCC39-848F-4C0F-8E37-14281B655D1F}" type="datetime1">
              <a:rPr lang="en-US" smtClean="0"/>
              <a:pPr/>
              <a:t>9/20/2019</a:t>
            </a:fld>
            <a:endParaRPr lang="en-US" dirty="0"/>
          </a:p>
        </p:txBody>
      </p:sp>
      <p:sp>
        <p:nvSpPr>
          <p:cNvPr id="5" name="Slide Number Placeholder 4"/>
          <p:cNvSpPr>
            <a:spLocks noGrp="1"/>
          </p:cNvSpPr>
          <p:nvPr>
            <p:ph type="sldNum" sz="quarter" idx="11"/>
          </p:nvPr>
        </p:nvSpPr>
        <p:spPr/>
        <p:txBody>
          <a:bodyPr/>
          <a:lstStyle/>
          <a:p>
            <a:fld id="{80986F27-A60F-46B0-9ED1-2F295C1DF982}" type="slidenum">
              <a:rPr lang="en-US" smtClean="0"/>
              <a:pPr/>
              <a:t>5</a:t>
            </a:fld>
            <a:endParaRPr lang="en-US"/>
          </a:p>
        </p:txBody>
      </p:sp>
      <p:sp>
        <p:nvSpPr>
          <p:cNvPr id="6" name="Footer Placeholder 5"/>
          <p:cNvSpPr>
            <a:spLocks noGrp="1"/>
          </p:cNvSpPr>
          <p:nvPr>
            <p:ph type="ftr" sz="quarter" idx="10"/>
          </p:nvPr>
        </p:nvSpPr>
        <p:spPr/>
        <p:txBody>
          <a:bodyPr/>
          <a:lstStyle/>
          <a:p>
            <a:r>
              <a:rPr lang="en-US" dirty="0" err="1" smtClean="0"/>
              <a:t>Engr.Nadeem</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z="3200" b="1" dirty="0"/>
              <a:t>S</a:t>
            </a:r>
            <a:r>
              <a:rPr lang="en-US" sz="3200" b="1" dirty="0" smtClean="0">
                <a:solidFill>
                  <a:schemeClr val="tx1"/>
                </a:solidFill>
                <a:latin typeface="+mj-lt"/>
                <a:ea typeface="+mj-ea"/>
                <a:cs typeface="+mj-cs"/>
              </a:rPr>
              <a:t>AFE </a:t>
            </a:r>
            <a:r>
              <a:rPr lang="en-US" sz="2800" b="1" dirty="0">
                <a:solidFill>
                  <a:schemeClr val="tx1"/>
                </a:solidFill>
                <a:latin typeface="+mj-lt"/>
                <a:ea typeface="+mj-ea"/>
                <a:cs typeface="+mj-cs"/>
              </a:rPr>
              <a:t>WORKERS</a:t>
            </a:r>
            <a:r>
              <a:rPr lang="en-US" sz="3200" b="1" dirty="0">
                <a:solidFill>
                  <a:schemeClr val="tx1"/>
                </a:solidFill>
                <a:latin typeface="+mj-lt"/>
                <a:ea typeface="+mj-ea"/>
                <a:cs typeface="+mj-cs"/>
              </a:rPr>
              <a:t> ARE LOYAL WORKERS:</a:t>
            </a:r>
            <a:endParaRPr lang="en-US" sz="3200" dirty="0"/>
          </a:p>
        </p:txBody>
      </p:sp>
      <p:sp>
        <p:nvSpPr>
          <p:cNvPr id="3" name="Content Placeholder 2"/>
          <p:cNvSpPr>
            <a:spLocks noGrp="1"/>
          </p:cNvSpPr>
          <p:nvPr>
            <p:ph idx="1"/>
          </p:nvPr>
        </p:nvSpPr>
        <p:spPr>
          <a:xfrm>
            <a:off x="457200" y="1447800"/>
            <a:ext cx="8229600" cy="4953000"/>
          </a:xfrm>
        </p:spPr>
        <p:txBody>
          <a:bodyPr/>
          <a:lstStyle/>
          <a:p>
            <a:pPr algn="just"/>
            <a:r>
              <a:rPr lang="en-US" sz="2400" dirty="0">
                <a:solidFill>
                  <a:schemeClr val="tx1"/>
                </a:solidFill>
                <a:latin typeface="+mn-lt"/>
                <a:ea typeface="+mn-ea"/>
                <a:cs typeface="+mn-cs"/>
              </a:rPr>
              <a:t> Any </a:t>
            </a:r>
            <a:r>
              <a:rPr lang="en-US" sz="2400" dirty="0" smtClean="0">
                <a:solidFill>
                  <a:schemeClr val="tx1"/>
                </a:solidFill>
                <a:latin typeface="+mn-lt"/>
                <a:ea typeface="+mn-ea"/>
                <a:cs typeface="+mn-cs"/>
              </a:rPr>
              <a:t>industry </a:t>
            </a:r>
            <a:r>
              <a:rPr lang="en-US" sz="2400" dirty="0">
                <a:solidFill>
                  <a:schemeClr val="tx1"/>
                </a:solidFill>
                <a:latin typeface="+mn-lt"/>
                <a:ea typeface="+mn-ea"/>
                <a:cs typeface="+mn-cs"/>
              </a:rPr>
              <a:t>knows that employee </a:t>
            </a:r>
            <a:r>
              <a:rPr lang="en-US" sz="2400" dirty="0" smtClean="0">
                <a:solidFill>
                  <a:schemeClr val="tx1"/>
                </a:solidFill>
                <a:latin typeface="+mn-lt"/>
                <a:ea typeface="+mn-ea"/>
                <a:cs typeface="+mn-cs"/>
              </a:rPr>
              <a:t>wear &amp; tear </a:t>
            </a:r>
            <a:r>
              <a:rPr lang="en-US" sz="2400" dirty="0" smtClean="0">
                <a:solidFill>
                  <a:schemeClr val="tx1"/>
                </a:solidFill>
                <a:latin typeface="+mn-lt"/>
                <a:ea typeface="+mn-ea"/>
                <a:cs typeface="+mn-cs"/>
              </a:rPr>
              <a:t>and </a:t>
            </a:r>
            <a:r>
              <a:rPr lang="en-US" sz="2400" dirty="0" smtClean="0">
                <a:solidFill>
                  <a:schemeClr val="tx1"/>
                </a:solidFill>
                <a:latin typeface="+mn-lt"/>
                <a:ea typeface="+mn-ea"/>
                <a:cs typeface="+mn-cs"/>
              </a:rPr>
              <a:t>absence  </a:t>
            </a:r>
            <a:r>
              <a:rPr lang="en-US" sz="2400" dirty="0">
                <a:solidFill>
                  <a:schemeClr val="tx1"/>
                </a:solidFill>
                <a:latin typeface="+mn-lt"/>
                <a:ea typeface="+mn-ea"/>
                <a:cs typeface="+mn-cs"/>
              </a:rPr>
              <a:t>can be major obstacles. </a:t>
            </a:r>
            <a:endParaRPr lang="en-US" sz="2400" dirty="0" smtClean="0">
              <a:solidFill>
                <a:schemeClr val="tx1"/>
              </a:solidFill>
              <a:latin typeface="+mn-lt"/>
              <a:ea typeface="+mn-ea"/>
              <a:cs typeface="+mn-cs"/>
            </a:endParaRPr>
          </a:p>
          <a:p>
            <a:pPr algn="just"/>
            <a:r>
              <a:rPr lang="en-US" sz="2400" dirty="0" smtClean="0">
                <a:solidFill>
                  <a:schemeClr val="tx1"/>
                </a:solidFill>
                <a:latin typeface="+mn-lt"/>
                <a:ea typeface="+mn-ea"/>
                <a:cs typeface="+mn-cs"/>
              </a:rPr>
              <a:t>When </a:t>
            </a:r>
            <a:r>
              <a:rPr lang="en-US" sz="2400" dirty="0">
                <a:solidFill>
                  <a:schemeClr val="tx1"/>
                </a:solidFill>
                <a:latin typeface="+mn-lt"/>
                <a:ea typeface="+mn-ea"/>
                <a:cs typeface="+mn-cs"/>
              </a:rPr>
              <a:t>you create a healthy and safe workplace, you reduce those issues in several ways. By </a:t>
            </a:r>
            <a:r>
              <a:rPr lang="en-US" sz="2400" dirty="0" smtClean="0">
                <a:solidFill>
                  <a:schemeClr val="tx1"/>
                </a:solidFill>
                <a:latin typeface="+mn-lt"/>
                <a:ea typeface="+mn-ea"/>
                <a:cs typeface="+mn-cs"/>
              </a:rPr>
              <a:t>financial plan </a:t>
            </a:r>
            <a:r>
              <a:rPr lang="en-US" sz="2400" dirty="0">
                <a:solidFill>
                  <a:schemeClr val="tx1"/>
                </a:solidFill>
                <a:latin typeface="+mn-lt"/>
                <a:ea typeface="+mn-ea"/>
                <a:cs typeface="+mn-cs"/>
              </a:rPr>
              <a:t>for safety improvements and making safety part of your operational plan, you </a:t>
            </a:r>
            <a:r>
              <a:rPr lang="en-US" sz="2400" dirty="0" smtClean="0">
                <a:solidFill>
                  <a:schemeClr val="tx1"/>
                </a:solidFill>
                <a:latin typeface="+mn-lt"/>
                <a:ea typeface="+mn-ea"/>
                <a:cs typeface="+mn-cs"/>
              </a:rPr>
              <a:t>produce </a:t>
            </a:r>
            <a:r>
              <a:rPr lang="en-US" sz="2400" dirty="0">
                <a:solidFill>
                  <a:schemeClr val="tx1"/>
                </a:solidFill>
                <a:latin typeface="+mn-lt"/>
                <a:ea typeface="+mn-ea"/>
                <a:cs typeface="+mn-cs"/>
              </a:rPr>
              <a:t>trust. </a:t>
            </a:r>
            <a:endParaRPr lang="en-US" sz="2400" dirty="0" smtClean="0">
              <a:solidFill>
                <a:schemeClr val="tx1"/>
              </a:solidFill>
              <a:latin typeface="+mn-lt"/>
              <a:ea typeface="+mn-ea"/>
              <a:cs typeface="+mn-cs"/>
            </a:endParaRPr>
          </a:p>
          <a:p>
            <a:pPr algn="just"/>
            <a:r>
              <a:rPr lang="en-US" sz="2400" dirty="0" smtClean="0">
                <a:solidFill>
                  <a:schemeClr val="tx1"/>
                </a:solidFill>
                <a:latin typeface="+mn-lt"/>
                <a:ea typeface="+mn-ea"/>
                <a:cs typeface="+mn-cs"/>
              </a:rPr>
              <a:t>By </a:t>
            </a:r>
            <a:r>
              <a:rPr lang="en-US" sz="2400" dirty="0">
                <a:solidFill>
                  <a:schemeClr val="tx1"/>
                </a:solidFill>
                <a:latin typeface="+mn-lt"/>
                <a:ea typeface="+mn-ea"/>
                <a:cs typeface="+mn-cs"/>
              </a:rPr>
              <a:t>involving employees in safety decisions—through reporting, committees, walk-</a:t>
            </a:r>
            <a:r>
              <a:rPr lang="en-US" sz="2400" dirty="0" err="1">
                <a:solidFill>
                  <a:schemeClr val="tx1"/>
                </a:solidFill>
                <a:latin typeface="+mn-lt"/>
                <a:ea typeface="+mn-ea"/>
                <a:cs typeface="+mn-cs"/>
              </a:rPr>
              <a:t>throughs</a:t>
            </a:r>
            <a:r>
              <a:rPr lang="en-US" sz="2400" dirty="0">
                <a:solidFill>
                  <a:schemeClr val="tx1"/>
                </a:solidFill>
                <a:latin typeface="+mn-lt"/>
                <a:ea typeface="+mn-ea"/>
                <a:cs typeface="+mn-cs"/>
              </a:rPr>
              <a:t> and meetings—you show that their opinion matters to you. </a:t>
            </a:r>
            <a:endParaRPr lang="en-US" sz="2400" dirty="0" smtClean="0">
              <a:solidFill>
                <a:schemeClr val="tx1"/>
              </a:solidFill>
              <a:latin typeface="+mn-lt"/>
              <a:ea typeface="+mn-ea"/>
              <a:cs typeface="+mn-cs"/>
            </a:endParaRPr>
          </a:p>
          <a:p>
            <a:pPr algn="just"/>
            <a:r>
              <a:rPr lang="en-US" sz="2400" dirty="0" smtClean="0">
                <a:solidFill>
                  <a:schemeClr val="tx1"/>
                </a:solidFill>
                <a:latin typeface="+mn-lt"/>
                <a:ea typeface="+mn-ea"/>
                <a:cs typeface="+mn-cs"/>
              </a:rPr>
              <a:t>By </a:t>
            </a:r>
            <a:r>
              <a:rPr lang="en-US" sz="2400" dirty="0">
                <a:solidFill>
                  <a:schemeClr val="tx1"/>
                </a:solidFill>
                <a:latin typeface="+mn-lt"/>
                <a:ea typeface="+mn-ea"/>
                <a:cs typeface="+mn-cs"/>
              </a:rPr>
              <a:t>following through on their input and improving safety, you prove quite </a:t>
            </a:r>
            <a:r>
              <a:rPr lang="en-US" sz="2400" dirty="0" smtClean="0">
                <a:solidFill>
                  <a:schemeClr val="tx1"/>
                </a:solidFill>
                <a:latin typeface="+mn-lt"/>
                <a:ea typeface="+mn-ea"/>
                <a:cs typeface="+mn-cs"/>
              </a:rPr>
              <a:t>actually </a:t>
            </a:r>
            <a:r>
              <a:rPr lang="en-US" sz="2400" dirty="0">
                <a:solidFill>
                  <a:schemeClr val="tx1"/>
                </a:solidFill>
                <a:latin typeface="+mn-lt"/>
                <a:ea typeface="+mn-ea"/>
                <a:cs typeface="+mn-cs"/>
              </a:rPr>
              <a:t>that you care about their well-being. </a:t>
            </a:r>
            <a:endParaRPr lang="en-US" sz="2400" dirty="0"/>
          </a:p>
        </p:txBody>
      </p:sp>
      <p:sp>
        <p:nvSpPr>
          <p:cNvPr id="4" name="Footer Placeholder 3"/>
          <p:cNvSpPr>
            <a:spLocks noGrp="1"/>
          </p:cNvSpPr>
          <p:nvPr>
            <p:ph type="ftr" sz="quarter" idx="10"/>
          </p:nvPr>
        </p:nvSpPr>
        <p:spPr/>
        <p:txBody>
          <a:bodyPr/>
          <a:lstStyle/>
          <a:p>
            <a:r>
              <a:rPr lang="en-US" smtClean="0"/>
              <a:t>Engr.Nadeem</a:t>
            </a:r>
            <a:endParaRPr lang="en-US"/>
          </a:p>
        </p:txBody>
      </p:sp>
      <p:sp>
        <p:nvSpPr>
          <p:cNvPr id="5" name="Slide Number Placeholder 4"/>
          <p:cNvSpPr>
            <a:spLocks noGrp="1"/>
          </p:cNvSpPr>
          <p:nvPr>
            <p:ph type="sldNum" sz="quarter" idx="11"/>
          </p:nvPr>
        </p:nvSpPr>
        <p:spPr/>
        <p:txBody>
          <a:bodyPr/>
          <a:lstStyle/>
          <a:p>
            <a:fld id="{80986F27-A60F-46B0-9ED1-2F295C1DF982}" type="slidenum">
              <a:rPr lang="en-US" smtClean="0"/>
              <a:pPr/>
              <a:t>6</a:t>
            </a:fld>
            <a:endParaRPr lang="en-US"/>
          </a:p>
        </p:txBody>
      </p:sp>
      <p:sp>
        <p:nvSpPr>
          <p:cNvPr id="6" name="Date Placeholder 5"/>
          <p:cNvSpPr>
            <a:spLocks noGrp="1"/>
          </p:cNvSpPr>
          <p:nvPr>
            <p:ph type="dt" sz="half" idx="12"/>
          </p:nvPr>
        </p:nvSpPr>
        <p:spPr/>
        <p:txBody>
          <a:bodyPr/>
          <a:lstStyle/>
          <a:p>
            <a:fld id="{407373B2-2A15-49FD-BFE1-A62614A565F9}" type="datetime1">
              <a:rPr lang="en-US" smtClean="0"/>
              <a:pPr/>
              <a:t>9/20/2019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6705600" cy="1371600"/>
          </a:xfrm>
        </p:spPr>
        <p:txBody>
          <a:bodyPr/>
          <a:lstStyle/>
          <a:p>
            <a:r>
              <a:rPr lang="en-US" sz="3600" b="1" dirty="0">
                <a:solidFill>
                  <a:schemeClr val="tx1"/>
                </a:solidFill>
                <a:latin typeface="+mj-lt"/>
                <a:ea typeface="+mj-ea"/>
                <a:cs typeface="+mj-cs"/>
              </a:rPr>
              <a:t>SAFETY IMPROVES QUALITY</a:t>
            </a:r>
            <a:endParaRPr lang="en-US" sz="3600" dirty="0"/>
          </a:p>
        </p:txBody>
      </p:sp>
      <p:sp>
        <p:nvSpPr>
          <p:cNvPr id="3" name="Content Placeholder 2"/>
          <p:cNvSpPr>
            <a:spLocks noGrp="1"/>
          </p:cNvSpPr>
          <p:nvPr>
            <p:ph idx="1"/>
          </p:nvPr>
        </p:nvSpPr>
        <p:spPr>
          <a:xfrm>
            <a:off x="304800" y="1066800"/>
            <a:ext cx="8458200" cy="5181600"/>
          </a:xfrm>
        </p:spPr>
        <p:txBody>
          <a:bodyPr/>
          <a:lstStyle/>
          <a:p>
            <a:pPr algn="just"/>
            <a:r>
              <a:rPr lang="en-US" sz="2200" dirty="0">
                <a:solidFill>
                  <a:schemeClr val="tx1"/>
                </a:solidFill>
                <a:latin typeface="+mn-lt"/>
                <a:ea typeface="+mn-ea"/>
                <a:cs typeface="+mn-cs"/>
              </a:rPr>
              <a:t> </a:t>
            </a:r>
            <a:r>
              <a:rPr lang="en-US" sz="2200" dirty="0" smtClean="0">
                <a:solidFill>
                  <a:schemeClr val="tx1"/>
                </a:solidFill>
                <a:latin typeface="+mn-lt"/>
                <a:ea typeface="+mn-ea"/>
                <a:cs typeface="+mn-cs"/>
              </a:rPr>
              <a:t>Companies </a:t>
            </a:r>
            <a:r>
              <a:rPr lang="en-US" sz="2200" dirty="0">
                <a:solidFill>
                  <a:schemeClr val="tx1"/>
                </a:solidFill>
                <a:latin typeface="+mn-lt"/>
                <a:ea typeface="+mn-ea"/>
                <a:cs typeface="+mn-cs"/>
              </a:rPr>
              <a:t>that put safety first turn out higher quality products. </a:t>
            </a:r>
            <a:endParaRPr lang="en-US" sz="2200" dirty="0" smtClean="0">
              <a:solidFill>
                <a:schemeClr val="tx1"/>
              </a:solidFill>
              <a:latin typeface="+mn-lt"/>
              <a:ea typeface="+mn-ea"/>
              <a:cs typeface="+mn-cs"/>
            </a:endParaRPr>
          </a:p>
          <a:p>
            <a:pPr algn="just"/>
            <a:r>
              <a:rPr lang="en-US" sz="2200" dirty="0" smtClean="0">
                <a:solidFill>
                  <a:schemeClr val="tx1"/>
                </a:solidFill>
                <a:latin typeface="+mn-lt"/>
                <a:ea typeface="+mn-ea"/>
                <a:cs typeface="+mn-cs"/>
              </a:rPr>
              <a:t>In </a:t>
            </a:r>
            <a:r>
              <a:rPr lang="en-US" sz="2200" dirty="0">
                <a:solidFill>
                  <a:schemeClr val="tx1"/>
                </a:solidFill>
                <a:latin typeface="+mn-lt"/>
                <a:ea typeface="+mn-ea"/>
                <a:cs typeface="+mn-cs"/>
              </a:rPr>
              <a:t>some cases, that’s because a safe workplace tends to be a more </a:t>
            </a:r>
            <a:r>
              <a:rPr lang="en-US" sz="2200" dirty="0" smtClean="0">
                <a:solidFill>
                  <a:schemeClr val="tx1"/>
                </a:solidFill>
                <a:latin typeface="+mn-lt"/>
                <a:ea typeface="+mn-ea"/>
                <a:cs typeface="+mn-cs"/>
              </a:rPr>
              <a:t>efficient.</a:t>
            </a:r>
          </a:p>
          <a:p>
            <a:pPr algn="just"/>
            <a:r>
              <a:rPr lang="en-US" sz="2200" dirty="0" smtClean="0">
                <a:solidFill>
                  <a:schemeClr val="tx1"/>
                </a:solidFill>
                <a:latin typeface="+mn-lt"/>
                <a:ea typeface="+mn-ea"/>
                <a:cs typeface="+mn-cs"/>
              </a:rPr>
              <a:t>By </a:t>
            </a:r>
            <a:r>
              <a:rPr lang="en-US" sz="2200" dirty="0">
                <a:solidFill>
                  <a:schemeClr val="tx1"/>
                </a:solidFill>
                <a:latin typeface="+mn-lt"/>
                <a:ea typeface="+mn-ea"/>
                <a:cs typeface="+mn-cs"/>
              </a:rPr>
              <a:t>working in a clean, efficient environment, workers are able to reduce distractions and truly focus on the quality of what they do</a:t>
            </a:r>
            <a:r>
              <a:rPr lang="en-US" sz="2200" dirty="0" smtClean="0">
                <a:solidFill>
                  <a:schemeClr val="tx1"/>
                </a:solidFill>
                <a:latin typeface="+mn-lt"/>
                <a:ea typeface="+mn-ea"/>
                <a:cs typeface="+mn-cs"/>
              </a:rPr>
              <a:t>.</a:t>
            </a:r>
          </a:p>
          <a:p>
            <a:pPr algn="just"/>
            <a:r>
              <a:rPr lang="en-US" sz="2200" dirty="0" smtClean="0">
                <a:solidFill>
                  <a:schemeClr val="tx1"/>
                </a:solidFill>
                <a:latin typeface="+mn-lt"/>
                <a:ea typeface="+mn-ea"/>
                <a:cs typeface="+mn-cs"/>
              </a:rPr>
              <a:t> </a:t>
            </a:r>
            <a:r>
              <a:rPr lang="en-US" sz="2200" dirty="0">
                <a:solidFill>
                  <a:schemeClr val="tx1"/>
                </a:solidFill>
                <a:latin typeface="+mn-lt"/>
                <a:ea typeface="+mn-ea"/>
                <a:cs typeface="+mn-cs"/>
              </a:rPr>
              <a:t>The results? Better products that create customer loyalty, bigger margins and increased sales</a:t>
            </a:r>
            <a:r>
              <a:rPr lang="en-US" sz="2200" dirty="0" smtClean="0">
                <a:solidFill>
                  <a:schemeClr val="tx1"/>
                </a:solidFill>
                <a:latin typeface="+mn-lt"/>
                <a:ea typeface="+mn-ea"/>
                <a:cs typeface="+mn-cs"/>
              </a:rPr>
              <a:t>.</a:t>
            </a:r>
          </a:p>
          <a:p>
            <a:pPr algn="just"/>
            <a:endParaRPr lang="en-US" sz="2200" dirty="0" smtClean="0">
              <a:solidFill>
                <a:schemeClr val="tx1"/>
              </a:solidFill>
              <a:latin typeface="+mn-lt"/>
              <a:ea typeface="+mn-ea"/>
              <a:cs typeface="+mn-cs"/>
            </a:endParaRPr>
          </a:p>
          <a:p>
            <a:pPr algn="just"/>
            <a:r>
              <a:rPr lang="en-US" sz="2200" dirty="0" smtClean="0">
                <a:solidFill>
                  <a:schemeClr val="tx1"/>
                </a:solidFill>
                <a:latin typeface="+mn-lt"/>
                <a:ea typeface="+mn-ea"/>
                <a:cs typeface="+mn-cs"/>
              </a:rPr>
              <a:t> </a:t>
            </a:r>
            <a:r>
              <a:rPr lang="en-US" sz="2200" dirty="0">
                <a:solidFill>
                  <a:schemeClr val="tx1"/>
                </a:solidFill>
                <a:latin typeface="+mn-lt"/>
                <a:ea typeface="+mn-ea"/>
                <a:cs typeface="+mn-cs"/>
              </a:rPr>
              <a:t>In these ways and others workplace safety is about much more than </a:t>
            </a:r>
            <a:r>
              <a:rPr lang="en-US" sz="2200" dirty="0" smtClean="0">
                <a:solidFill>
                  <a:schemeClr val="tx1"/>
                </a:solidFill>
                <a:latin typeface="+mn-lt"/>
                <a:ea typeface="+mn-ea"/>
                <a:cs typeface="+mn-cs"/>
              </a:rPr>
              <a:t>laws (rules) . </a:t>
            </a:r>
            <a:r>
              <a:rPr lang="en-US" sz="2200" dirty="0">
                <a:solidFill>
                  <a:schemeClr val="tx1"/>
                </a:solidFill>
                <a:latin typeface="+mn-lt"/>
                <a:ea typeface="+mn-ea"/>
                <a:cs typeface="+mn-cs"/>
              </a:rPr>
              <a:t>It’s about creating the kind of productive, efficient, happy and inspiring workplace </a:t>
            </a:r>
            <a:r>
              <a:rPr lang="en-US" sz="2200" dirty="0" smtClean="0">
                <a:solidFill>
                  <a:schemeClr val="tx1"/>
                </a:solidFill>
                <a:latin typeface="+mn-lt"/>
                <a:ea typeface="+mn-ea"/>
                <a:cs typeface="+mn-cs"/>
              </a:rPr>
              <a:t>.of </a:t>
            </a:r>
            <a:r>
              <a:rPr lang="en-US" sz="2200" dirty="0">
                <a:solidFill>
                  <a:schemeClr val="tx1"/>
                </a:solidFill>
                <a:latin typeface="+mn-lt"/>
                <a:ea typeface="+mn-ea"/>
                <a:cs typeface="+mn-cs"/>
              </a:rPr>
              <a:t>It’s about creating a highly profitable company</a:t>
            </a:r>
            <a:r>
              <a:rPr lang="en-US" sz="2200" dirty="0" smtClean="0">
                <a:solidFill>
                  <a:schemeClr val="tx1"/>
                </a:solidFill>
                <a:latin typeface="+mn-lt"/>
                <a:ea typeface="+mn-ea"/>
                <a:cs typeface="+mn-cs"/>
              </a:rPr>
              <a:t>. </a:t>
            </a:r>
            <a:r>
              <a:rPr lang="en-US" sz="2200" dirty="0">
                <a:solidFill>
                  <a:schemeClr val="tx1"/>
                </a:solidFill>
                <a:latin typeface="+mn-lt"/>
                <a:ea typeface="+mn-ea"/>
                <a:cs typeface="+mn-cs"/>
              </a:rPr>
              <a:t>And that’s why it’s important.</a:t>
            </a:r>
            <a:endParaRPr lang="en-US" sz="2200" dirty="0"/>
          </a:p>
        </p:txBody>
      </p:sp>
      <p:sp>
        <p:nvSpPr>
          <p:cNvPr id="4" name="Footer Placeholder 3"/>
          <p:cNvSpPr>
            <a:spLocks noGrp="1"/>
          </p:cNvSpPr>
          <p:nvPr>
            <p:ph type="ftr" sz="quarter" idx="10"/>
          </p:nvPr>
        </p:nvSpPr>
        <p:spPr/>
        <p:txBody>
          <a:bodyPr/>
          <a:lstStyle/>
          <a:p>
            <a:r>
              <a:rPr lang="en-US" dirty="0" err="1" smtClean="0"/>
              <a:t>Engr.Nadeem</a:t>
            </a:r>
            <a:endParaRPr lang="en-US" dirty="0"/>
          </a:p>
        </p:txBody>
      </p:sp>
      <p:sp>
        <p:nvSpPr>
          <p:cNvPr id="5" name="Slide Number Placeholder 4"/>
          <p:cNvSpPr>
            <a:spLocks noGrp="1"/>
          </p:cNvSpPr>
          <p:nvPr>
            <p:ph type="sldNum" sz="quarter" idx="11"/>
          </p:nvPr>
        </p:nvSpPr>
        <p:spPr/>
        <p:txBody>
          <a:bodyPr/>
          <a:lstStyle/>
          <a:p>
            <a:fld id="{80986F27-A60F-46B0-9ED1-2F295C1DF982}" type="slidenum">
              <a:rPr lang="en-US" smtClean="0"/>
              <a:pPr/>
              <a:t>7</a:t>
            </a:fld>
            <a:endParaRPr lang="en-US" dirty="0"/>
          </a:p>
        </p:txBody>
      </p:sp>
      <p:sp>
        <p:nvSpPr>
          <p:cNvPr id="6" name="Date Placeholder 5"/>
          <p:cNvSpPr>
            <a:spLocks noGrp="1"/>
          </p:cNvSpPr>
          <p:nvPr>
            <p:ph type="dt" sz="half" idx="12"/>
          </p:nvPr>
        </p:nvSpPr>
        <p:spPr/>
        <p:txBody>
          <a:bodyPr/>
          <a:lstStyle/>
          <a:p>
            <a:fld id="{407373B2-2A15-49FD-BFE1-A62614A565F9}" type="datetime1">
              <a:rPr lang="en-US" smtClean="0"/>
              <a:pPr/>
              <a:t>9/20/2019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229600" cy="5791200"/>
          </a:xfrm>
        </p:spPr>
        <p:txBody>
          <a:bodyPr/>
          <a:lstStyle/>
          <a:p>
            <a:r>
              <a:rPr lang="en-US" dirty="0">
                <a:solidFill>
                  <a:schemeClr val="tx1"/>
                </a:solidFill>
                <a:latin typeface="+mn-lt"/>
                <a:ea typeface="+mn-ea"/>
                <a:cs typeface="+mn-cs"/>
              </a:rPr>
              <a:t>Why workplace safety is important? There is more to this question than one think.</a:t>
            </a:r>
          </a:p>
          <a:p>
            <a:pPr algn="just"/>
            <a:r>
              <a:rPr lang="en-US" dirty="0">
                <a:solidFill>
                  <a:schemeClr val="tx1"/>
                </a:solidFill>
                <a:latin typeface="+mn-lt"/>
                <a:ea typeface="+mn-ea"/>
                <a:cs typeface="+mn-cs"/>
              </a:rPr>
              <a:t>Workplace safety is very important for each and every employee in the industry because all the workers desire to work in a safe and protected atmosphere. Health and safety is the key factor for all the industries in order to promote the wellness of both employees and employers. It is a duty and moral responsibility of the company to look after the employee’s protection.</a:t>
            </a:r>
          </a:p>
          <a:p>
            <a:endParaRPr lang="en-US" dirty="0"/>
          </a:p>
        </p:txBody>
      </p:sp>
      <p:sp>
        <p:nvSpPr>
          <p:cNvPr id="4" name="Footer Placeholder 3"/>
          <p:cNvSpPr>
            <a:spLocks noGrp="1"/>
          </p:cNvSpPr>
          <p:nvPr>
            <p:ph type="ftr" sz="quarter" idx="10"/>
          </p:nvPr>
        </p:nvSpPr>
        <p:spPr/>
        <p:txBody>
          <a:bodyPr/>
          <a:lstStyle/>
          <a:p>
            <a:r>
              <a:rPr lang="en-US" dirty="0" err="1" smtClean="0"/>
              <a:t>Engr.Nadeem</a:t>
            </a:r>
            <a:endParaRPr lang="en-US" dirty="0"/>
          </a:p>
        </p:txBody>
      </p:sp>
      <p:sp>
        <p:nvSpPr>
          <p:cNvPr id="5" name="Slide Number Placeholder 4"/>
          <p:cNvSpPr>
            <a:spLocks noGrp="1"/>
          </p:cNvSpPr>
          <p:nvPr>
            <p:ph type="sldNum" sz="quarter" idx="11"/>
          </p:nvPr>
        </p:nvSpPr>
        <p:spPr/>
        <p:txBody>
          <a:bodyPr/>
          <a:lstStyle/>
          <a:p>
            <a:fld id="{80986F27-A60F-46B0-9ED1-2F295C1DF982}" type="slidenum">
              <a:rPr lang="en-US" smtClean="0"/>
              <a:pPr/>
              <a:t>8</a:t>
            </a:fld>
            <a:endParaRPr lang="en-US"/>
          </a:p>
        </p:txBody>
      </p:sp>
      <p:sp>
        <p:nvSpPr>
          <p:cNvPr id="6" name="Date Placeholder 5"/>
          <p:cNvSpPr>
            <a:spLocks noGrp="1"/>
          </p:cNvSpPr>
          <p:nvPr>
            <p:ph type="dt" sz="half" idx="12"/>
          </p:nvPr>
        </p:nvSpPr>
        <p:spPr/>
        <p:txBody>
          <a:bodyPr/>
          <a:lstStyle/>
          <a:p>
            <a:fld id="{407373B2-2A15-49FD-BFE1-A62614A565F9}" type="datetime1">
              <a:rPr lang="en-US" smtClean="0"/>
              <a:pPr/>
              <a:t>9/20/2019</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Engr.Nadeem</a:t>
            </a:r>
            <a:endParaRPr lang="en-US"/>
          </a:p>
        </p:txBody>
      </p:sp>
      <p:sp>
        <p:nvSpPr>
          <p:cNvPr id="5" name="Slide Number Placeholder 4"/>
          <p:cNvSpPr>
            <a:spLocks noGrp="1"/>
          </p:cNvSpPr>
          <p:nvPr>
            <p:ph type="sldNum" sz="quarter" idx="11"/>
          </p:nvPr>
        </p:nvSpPr>
        <p:spPr/>
        <p:txBody>
          <a:bodyPr/>
          <a:lstStyle/>
          <a:p>
            <a:fld id="{80986F27-A60F-46B0-9ED1-2F295C1DF982}" type="slidenum">
              <a:rPr lang="en-US" smtClean="0"/>
              <a:pPr/>
              <a:t>9</a:t>
            </a:fld>
            <a:endParaRPr lang="en-US"/>
          </a:p>
        </p:txBody>
      </p:sp>
      <p:sp>
        <p:nvSpPr>
          <p:cNvPr id="6" name="Date Placeholder 5"/>
          <p:cNvSpPr>
            <a:spLocks noGrp="1"/>
          </p:cNvSpPr>
          <p:nvPr>
            <p:ph type="dt" sz="half" idx="12"/>
          </p:nvPr>
        </p:nvSpPr>
        <p:spPr/>
        <p:txBody>
          <a:bodyPr/>
          <a:lstStyle/>
          <a:p>
            <a:fld id="{407373B2-2A15-49FD-BFE1-A62614A565F9}" type="datetime1">
              <a:rPr lang="en-US" smtClean="0"/>
              <a:pPr/>
              <a:t>9/20/2019</a:t>
            </a:fld>
            <a:endParaRPr lang="en-US"/>
          </a:p>
        </p:txBody>
      </p:sp>
      <p:pic>
        <p:nvPicPr>
          <p:cNvPr id="86018" name="Picture 2"/>
          <p:cNvPicPr>
            <a:picLocks noGrp="1" noChangeAspect="1" noChangeArrowheads="1"/>
          </p:cNvPicPr>
          <p:nvPr>
            <p:ph idx="1"/>
          </p:nvPr>
        </p:nvPicPr>
        <p:blipFill>
          <a:blip r:embed="rId2" cstate="print"/>
          <a:srcRect/>
          <a:stretch>
            <a:fillRect/>
          </a:stretch>
        </p:blipFill>
        <p:spPr bwMode="auto">
          <a:xfrm>
            <a:off x="0" y="609600"/>
            <a:ext cx="9144000" cy="5333999"/>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Pixel design template">
  <a:themeElements>
    <a:clrScheme name="Office Theme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Office Theme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Office Theme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ffice Theme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Office Theme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Office Theme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Office Theme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Office Theme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Office Theme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Office Theme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 design template</Template>
  <TotalTime>846</TotalTime>
  <Words>423</Words>
  <Application>Microsoft Office PowerPoint</Application>
  <PresentationFormat>On-screen Show (4:3)</PresentationFormat>
  <Paragraphs>82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Pixel design template</vt:lpstr>
      <vt:lpstr>Safety Technology </vt:lpstr>
      <vt:lpstr>Importance of Safety Practice </vt:lpstr>
      <vt:lpstr>Slide 3</vt:lpstr>
      <vt:lpstr>Slide 4</vt:lpstr>
      <vt:lpstr>REDUCING INJURIES REDUCES COSTS TO YOUR BUSINESS: </vt:lpstr>
      <vt:lpstr>SAFE WORKERS ARE LOYAL WORKERS:</vt:lpstr>
      <vt:lpstr>SAFETY IMPROVES QUALITY</vt:lpstr>
      <vt:lpstr>Slide 8</vt:lpstr>
      <vt:lpstr>Slide 9</vt:lpstr>
      <vt:lpstr>Slide 10</vt:lpstr>
      <vt:lpstr>Slide 11</vt:lpstr>
      <vt:lpstr>Slide 12</vt:lpstr>
      <vt:lpstr>Slide 13</vt:lpstr>
      <vt:lpstr>Plant Safety</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Technology </dc:title>
  <dc:creator>SOFTAGE</dc:creator>
  <cp:lastModifiedBy>Nadeem</cp:lastModifiedBy>
  <cp:revision>26</cp:revision>
  <cp:lastPrinted>1601-01-01T00:00:00Z</cp:lastPrinted>
  <dcterms:created xsi:type="dcterms:W3CDTF">2019-04-11T14:46:09Z</dcterms:created>
  <dcterms:modified xsi:type="dcterms:W3CDTF">2019-09-20T06:29:17Z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TC102037841033</vt:lpwstr>
  </property>
</Properties>
</file>