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4"/>
    <p:restoredTop sz="94579"/>
  </p:normalViewPr>
  <p:slideViewPr>
    <p:cSldViewPr snapToGrid="0" snapToObjects="1">
      <p:cViewPr varScale="1">
        <p:scale>
          <a:sx n="84" d="100"/>
          <a:sy n="84" d="100"/>
        </p:scale>
        <p:origin x="-1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Introduction to Animal Husbandry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437349" y="812262"/>
            <a:ext cx="9386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Animal Sciences, UOS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227683" y="2049691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Basic Feeding Standards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Feeding Standards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219200"/>
            <a:ext cx="11334206" cy="4937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Feeding standards and nutritional allowances are tables, showing the amounts of food and specific nutrients which should be provided to different species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Various purposes such as growth, fattening, reproduction, lactation, or strenuous exercise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They serve as guides in feeding animals and in estimating the adequacy of feed intake</a:t>
            </a:r>
          </a:p>
        </p:txBody>
      </p:sp>
    </p:spTree>
    <p:extLst>
      <p:ext uri="{BB962C8B-B14F-4D97-AF65-F5344CB8AC3E}">
        <p14:creationId xmlns:p14="http://schemas.microsoft.com/office/powerpoint/2010/main" xmlns="" val="8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Feeding standards for animals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Research Council’s (NRC) of USA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Dairy Cattle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Beef Cattle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Sheep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Goats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Poultry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Warm water Fishes 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Advantages of Feeding Standards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57588"/>
            <a:ext cx="11220994" cy="4519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marR="0" lvl="0" indent="-571500" algn="just" defTabSz="914400" rtl="0" eaLnBrk="1" fontAlgn="auto" latinLnBrk="0" hangingPunct="1">
              <a:spcBef>
                <a:spcPts val="12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Serves as a general guide of feeding of livestock</a:t>
            </a:r>
          </a:p>
          <a:p>
            <a:pPr marL="571500" marR="0" lvl="0" indent="-571500" algn="just" defTabSz="914400" rtl="0" eaLnBrk="1" fontAlgn="auto" latinLnBrk="0" hangingPunct="1">
              <a:spcBef>
                <a:spcPts val="12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Gives an idea about total feed and nutrient and energy requirements for specific physiological functions</a:t>
            </a:r>
          </a:p>
          <a:p>
            <a:pPr marL="571500" marR="0" lvl="0" indent="-571500" algn="just" defTabSz="914400" rtl="0" eaLnBrk="1" fontAlgn="auto" latinLnBrk="0" hangingPunct="1">
              <a:spcBef>
                <a:spcPts val="12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Useful in planning the experiments and interpreting the results</a:t>
            </a:r>
          </a:p>
          <a:p>
            <a:pPr marL="571500" indent="-57150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flexible, feeding standards can be modified as per demands, availability and cost of feeding stuffs</a:t>
            </a: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Limitations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468192"/>
            <a:ext cx="11077303" cy="50088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 not give exact needs of individual animals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Unable to indicate whether or not the animals are fed properly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not be useful under the situations where palatability and physical nature of feed alters its voluntary intake and thus it’s requirement</a:t>
            </a:r>
          </a:p>
          <a:p>
            <a:pPr marL="571500" lvl="0" indent="-5715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and climatic changes can alter the nutrient metabolism and therefore, these can not be useful in all such conditions</a:t>
            </a:r>
          </a:p>
          <a:p>
            <a:pPr marL="571500" lvl="0" indent="-5715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change according to genetic make up</a:t>
            </a:r>
          </a:p>
        </p:txBody>
      </p:sp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471</Words>
  <Application>Microsoft Office PowerPoint</Application>
  <PresentationFormat>Custom</PresentationFormat>
  <Paragraphs>143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Feeding standards for animals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Dr.Sadaqat Munir</cp:lastModifiedBy>
  <cp:revision>19</cp:revision>
  <dcterms:created xsi:type="dcterms:W3CDTF">2016-12-10T05:11:52Z</dcterms:created>
  <dcterms:modified xsi:type="dcterms:W3CDTF">2020-10-21T05:53:52Z</dcterms:modified>
</cp:coreProperties>
</file>