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TRUST UPON EVIDENCE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CRITICAL APPRAISAL OF EVIDENCE ABOUT EFFECT OF INTERVENTION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831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Poor quality </a:t>
            </a:r>
          </a:p>
          <a:p>
            <a:r>
              <a:rPr lang="en-US" sz="3600" dirty="0" smtClean="0"/>
              <a:t>Well designed research</a:t>
            </a:r>
          </a:p>
          <a:p>
            <a:r>
              <a:rPr lang="en-US" sz="3600" dirty="0" smtClean="0"/>
              <a:t>Research perception</a:t>
            </a:r>
          </a:p>
          <a:p>
            <a:r>
              <a:rPr lang="en-US" sz="3600" dirty="0" smtClean="0"/>
              <a:t>Expert rule </a:t>
            </a:r>
          </a:p>
          <a:p>
            <a:r>
              <a:rPr lang="en-US" sz="3600" dirty="0" smtClean="0"/>
              <a:t>How to differentiate b/w two types?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Previous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4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</a:t>
            </a:r>
            <a:r>
              <a:rPr lang="en-US" sz="3200" dirty="0" smtClean="0"/>
              <a:t>referred source of </a:t>
            </a:r>
            <a:r>
              <a:rPr lang="en-US" sz="3200" dirty="0"/>
              <a:t>evidence of the effects of a therapy is usually </a:t>
            </a:r>
            <a:r>
              <a:rPr lang="en-US" sz="3200" dirty="0" smtClean="0"/>
              <a:t>a recent </a:t>
            </a:r>
            <a:r>
              <a:rPr lang="en-US" sz="3200" dirty="0"/>
              <a:t>systematic </a:t>
            </a:r>
            <a:r>
              <a:rPr lang="en-US" sz="3200" dirty="0" smtClean="0"/>
              <a:t>review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In case of unavailability individual randomized trials</a:t>
            </a:r>
          </a:p>
          <a:p>
            <a:r>
              <a:rPr lang="en-US" sz="3200" dirty="0" smtClean="0"/>
              <a:t> Validity of individual randomized trial</a:t>
            </a:r>
          </a:p>
          <a:p>
            <a:r>
              <a:rPr lang="en-US" sz="3200" dirty="0" smtClean="0"/>
              <a:t>Critical appraisal of systematic review/trials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Effect of intervention/therapy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9522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Were intervention and </a:t>
            </a:r>
            <a:r>
              <a:rPr lang="en-US" dirty="0" smtClean="0"/>
              <a:t>control groups </a:t>
            </a:r>
            <a:r>
              <a:rPr lang="en-US" dirty="0"/>
              <a:t>comparable</a:t>
            </a:r>
            <a:r>
              <a:rPr lang="en-US" dirty="0" smtClean="0"/>
              <a:t>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Randomization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S</a:t>
            </a:r>
            <a:r>
              <a:rPr lang="en-US" dirty="0" smtClean="0"/>
              <a:t>tratified </a:t>
            </a:r>
            <a:r>
              <a:rPr lang="en-US" dirty="0"/>
              <a:t>R</a:t>
            </a:r>
            <a:r>
              <a:rPr lang="en-US" dirty="0" smtClean="0"/>
              <a:t>andom </a:t>
            </a:r>
            <a:r>
              <a:rPr lang="en-US" dirty="0" smtClean="0"/>
              <a:t>Allocation: matching participants and </a:t>
            </a:r>
            <a:r>
              <a:rPr lang="en-US" smtClean="0"/>
              <a:t>allocating randomly</a:t>
            </a:r>
            <a:endParaRPr lang="en-US" dirty="0" smtClean="0"/>
          </a:p>
          <a:p>
            <a:r>
              <a:rPr lang="en-US" dirty="0"/>
              <a:t>Was there complete or </a:t>
            </a:r>
            <a:r>
              <a:rPr lang="en-US" dirty="0" smtClean="0"/>
              <a:t>near-complete follow-up?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Protocol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Planned measurement of outcome(</a:t>
            </a:r>
            <a:r>
              <a:rPr lang="en-US" dirty="0" smtClean="0">
                <a:solidFill>
                  <a:srgbClr val="FF0000"/>
                </a:solidFill>
              </a:rPr>
              <a:t>follow-up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Non-compliance</a:t>
            </a:r>
          </a:p>
          <a:p>
            <a:r>
              <a:rPr lang="en-US" dirty="0"/>
              <a:t>Was there blinding to </a:t>
            </a:r>
            <a:r>
              <a:rPr lang="en-US" dirty="0" smtClean="0"/>
              <a:t>allocation of </a:t>
            </a:r>
            <a:r>
              <a:rPr lang="en-US" dirty="0"/>
              <a:t>patients and assessors</a:t>
            </a:r>
            <a:r>
              <a:rPr lang="en-US" dirty="0" smtClean="0"/>
              <a:t>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Placebo effects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Valid VS biased </a:t>
            </a:r>
            <a:r>
              <a:rPr lang="en-US" sz="4800" dirty="0"/>
              <a:t>R</a:t>
            </a:r>
            <a:r>
              <a:rPr lang="en-US" sz="4800" dirty="0" smtClean="0"/>
              <a:t>andomized trials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0379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41</TotalTime>
  <Words>115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TRUST UPON EVIDENCE</vt:lpstr>
      <vt:lpstr>Previous lecture</vt:lpstr>
      <vt:lpstr>Effect of intervention/therapy</vt:lpstr>
      <vt:lpstr>Valid VS biased Randomized trials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UPON EVIDENCE</dc:title>
  <dc:creator>Abdul Munem</dc:creator>
  <cp:lastModifiedBy>ismail - [2010]</cp:lastModifiedBy>
  <cp:revision>12</cp:revision>
  <dcterms:created xsi:type="dcterms:W3CDTF">2006-08-16T00:00:00Z</dcterms:created>
  <dcterms:modified xsi:type="dcterms:W3CDTF">2014-02-24T21:48:58Z</dcterms:modified>
</cp:coreProperties>
</file>