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0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1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3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0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2020/10/25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8" name="Subtitle 104864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1"/>
            <a:ext cx="9144000" cy="64007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Title 104866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6" name="Subtitle 104866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3" name="Picture 209716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7" name="Title 104866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8" name="Subtitle 104866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4" name="Picture 209716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04866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0" name="Subtitle 104866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5" name="Picture 209716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4845"/>
            <a:ext cx="9144000" cy="548830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Title 104867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2" name="Subtitle 104867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8" name="Picture 209716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04867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4" name="Subtitle 104867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9" name="Picture 209716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04867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6" name="Subtitle 104867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71" name="Picture 209717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04864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0" name="Subtitle 104864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4521"/>
            <a:ext cx="9144000" cy="56489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2" name="Subtitle 104865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0228" y="0"/>
            <a:ext cx="9103543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04865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4" name="Subtitle 104865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le 104865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Causes of dormancy:</a:t>
            </a:r>
          </a:p>
        </p:txBody>
      </p:sp>
      <p:sp>
        <p:nvSpPr>
          <p:cNvPr id="1048656" name="Subtitle 104865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04865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8" name="Subtitle 104865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Title 104865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0" name="Subtitle 104865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04866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2" name="Subtitle 104866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1" name="Picture 209716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04866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4" name="Subtitle 104866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62" name="Picture 209716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0223" y="0"/>
            <a:ext cx="8563554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WPS Office</Application>
  <PresentationFormat>On-screen Show (4:3)</PresentationFormat>
  <Paragraphs>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Causes of dormancy: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Name:   Shukria azam Roll no: MBOF18005 Topic: Predictive dormancy Submitted to: Prof. Ghani</dc:title>
  <dc:creator>QMobile LT100</dc:creator>
  <cp:lastModifiedBy>Chemistry</cp:lastModifiedBy>
  <cp:revision>2</cp:revision>
  <dcterms:created xsi:type="dcterms:W3CDTF">2015-05-11T23:30:45Z</dcterms:created>
  <dcterms:modified xsi:type="dcterms:W3CDTF">2020-10-25T13:59:02Z</dcterms:modified>
</cp:coreProperties>
</file>