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9" r:id="rId11"/>
    <p:sldId id="26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2597" y="2550018"/>
            <a:ext cx="5988676" cy="73409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Geometric Mean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764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92424" cy="665408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of Geometric Mean: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009"/>
            <a:ext cx="8492424" cy="47663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It is neither easy to calculate nor to understand.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vanishes if any observation is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In case of negative values, it cannot be computed at all.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39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82" y="154545"/>
            <a:ext cx="11500835" cy="6503832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Questions: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01: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geometric mean for the following data: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0.35, 3, 30, 300, 3000, 0.3, 0.03, 0.0362, 0.00482, 58642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6.5, 169.0, 11.0, 112.5, 14.2, 75.0, 35.5, 215.0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02:  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(a)For the following data find the geometric mean.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60-80      80-100    100-120    120-140    140-160   160-180    180-200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No.of apples) 5            14           17               10               1               0               2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3007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9093"/>
            <a:ext cx="9677280" cy="6400799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Find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geometric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for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data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Marks in percentage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of Students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31- 40                                          28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41-50                                          31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51-60                   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61-70  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71-80                                           5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4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600"/>
                <a:ext cx="9329551" cy="5765442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Introduction: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geometric mean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G,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a set of n positive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1  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eqArr>
                          <m:eqArr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</m:t>
                            </m:r>
                          </m:e>
                        </m:eqArr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defined as the positive nth root of their product,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g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1  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2  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….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eqArr>
                              <m:eqArr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 </m:t>
                                </m:r>
                              </m:e>
                            </m:eqArr>
                          </m:sub>
                        </m:sSub>
                      </m:e>
                    </m:ra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                   where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&gt;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geometric mean is appropriate to average ratios and rates of change.</a:t>
                </a:r>
                <a:endParaRPr lang="en-US" sz="24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600"/>
                <a:ext cx="9329551" cy="5765442"/>
              </a:xfrm>
              <a:blipFill rotWithShape="0">
                <a:blip r:embed="rId2"/>
                <a:stretch>
                  <a:fillRect l="-1437" t="-1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85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9071974" cy="5958625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ntilog[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Ungrouped data)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ntilog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Grouped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data)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9071974" cy="5958625"/>
              </a:xfrm>
              <a:blipFill rotWithShape="0">
                <a:blip r:embed="rId2"/>
                <a:stretch>
                  <a:fillRect l="-1478" t="-1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540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3031" y="167424"/>
                <a:ext cx="10586434" cy="6555347"/>
              </a:xfrm>
            </p:spPr>
            <p:txBody>
              <a:bodyPr>
                <a:normAutofit fontScale="90000"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(Ungrouped </a:t>
                </a:r>
                <a:r>
                  <a:rPr lang="en-US" sz="3200" b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data)</a:t>
                </a:r>
                <a:br>
                  <a:rPr lang="en-US" sz="3200" b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geometric 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mean 8, 40, 175, 1209, 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2000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geometric mean,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is calculated as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×40×175×1209×2000</m:t>
                        </m:r>
                      </m:e>
                    </m:ra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log, we have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log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8+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40+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175+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1209+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2000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031" y="167424"/>
                <a:ext cx="10586434" cy="6555347"/>
              </a:xfrm>
              <a:blipFill rotWithShape="0">
                <a:blip r:embed="rId2"/>
                <a:stretch>
                  <a:fillRect l="-1094" t="-1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77" y="218941"/>
            <a:ext cx="10122794" cy="6194738"/>
          </a:xfrm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br>
              <a:rPr lang="en-US" dirty="0" smtClean="0"/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2.22632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G   =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Antilog (2.22632)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168.39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838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913" y="425003"/>
            <a:ext cx="10200067" cy="600155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(Grouped data)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the following frequency distribution of weights, calculate the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geometric mean.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65-84    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85-104 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105-124                                          17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125-144 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145-164 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165-184                                           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185-204                                           5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221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0761" y="347730"/>
                <a:ext cx="10212946" cy="6014433"/>
              </a:xfrm>
            </p:spPr>
            <p:txBody>
              <a:bodyPr>
                <a:normAutofit fontScale="90000"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Weight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65-84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74.5                  9                1.722                 16.8498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85-104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94.5                 10               1.9754               19.7540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105-124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114.5                17               2.0589               35.0013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125-144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134.5                10               2.1287               21.2870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145-164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154.5                 5                2.1889               10.9445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165-184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174.5                 4                2.2418               8.9672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185-204              194.5                 5                2.2889               11.4445                                      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Total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-------                60               --------              124.2483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0761" y="347730"/>
                <a:ext cx="10212946" cy="6014433"/>
              </a:xfrm>
              <a:blipFill rotWithShape="0">
                <a:blip r:embed="rId2"/>
                <a:stretch>
                  <a:fillRect l="-1134" t="-1114" r="-13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48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66670" y="283335"/>
                <a:ext cx="9684913" cy="6272011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log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/>
                  <a:t>                </a:t>
                </a:r>
                <a:br>
                  <a:rPr lang="en-US" sz="2400" dirty="0"/>
                </a:br>
                <a:r>
                  <a:rPr lang="en-US" sz="2400" dirty="0"/>
                  <a:t>         </a:t>
                </a:r>
                <a:br>
                  <a:rPr lang="en-US" sz="2400" dirty="0"/>
                </a:br>
                <a:r>
                  <a:rPr lang="en-US" sz="2400" dirty="0"/>
                  <a:t>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124.2483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= 2.0708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Antilog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(2.0708)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17.7 grams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66670" y="283335"/>
                <a:ext cx="9684913" cy="6272011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918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79545" cy="626772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of Geometric Mean: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039"/>
            <a:ext cx="8479545" cy="50098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based on observed value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amenable to mathematical treatment .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equal weightage to all observations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appropriate type of average to be used in case rates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or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 are to be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58697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</TotalTime>
  <Words>130</Words>
  <Application>Microsoft Office PowerPoint</Application>
  <PresentationFormat>Widescreen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                            Geometric Mean</vt:lpstr>
      <vt:lpstr>Introduction: The geometric mean G, of a set of n positive values x_(1  ), x_(2  )…. x_█(n@  )  is defined as the positive nth root of their product,          G = √(n&amp;x_(1  ) ", " x_(2  ) "…. " x_█(n@  ) ),                       where x &gt; 0  The geometric mean is appropriate to average ratios and rates of change.</vt:lpstr>
      <vt:lpstr>Formulas:               G = Antilog[("Ʃlog " x_i)/n]                    (For Ungrouped data)    G = Antilog[("Ʃ" f_i " log " x_i)/("Ʃ" f_i )]                  (For Grouped data)                                                                </vt:lpstr>
      <vt:lpstr>Example: (Ungrouped data) Find the geometric mean 8, 40, 175, 1209, 2000  Solution:  The geometric mean, G, is calculated as                         G =√(5&amp;8×40×175×1209×2000)          Taking log, we have                 log G =  [(log8+log40+log175+log1209+log2000)/5]                                                                         </vt:lpstr>
      <vt:lpstr>                         G  = 2.22632                     G   = Antilog (2.22632)                                       = 168.39            </vt:lpstr>
      <vt:lpstr>Example: (Grouped data) Given the following frequency distribution of weights, calculate the  geometric mean.        Weight                                     frequency        65-84                                             9        85-104                                          10       105-124                                          17       125-144                                          10       145-164                                           5       165-184                                           4       185-204                                           5  </vt:lpstr>
      <vt:lpstr>Solution:        Weight               x_i                    f_i                logx_i                  f_ilogx_i         65-84                 74.5                  9                1.722                 16.8498            85-104               94.5                 10               1.9754               19.7540       105-124              114.5                17               2.0589               35.0013       125-144              134.5                10               2.1287               21.2870       145-164              154.5                 5                2.1889               10.9445                                165-184              174.5                 4                2.2418               8.9672       185-204              194.5                 5                2.2889               11.4445                                                                   Total                 -------                60               --------              124.2483  </vt:lpstr>
      <vt:lpstr>           log G = ("Ʃ" f_i " log " x_i)/("Ʃ" f_i )                                             =  "124.2483" /60                        = 2.0708                       G = Antilog (2.0708)                  G  = 17.7 grams     </vt:lpstr>
      <vt:lpstr>Merits of Geometric Mean:</vt:lpstr>
      <vt:lpstr>Demerits of Geometric Mean:  </vt:lpstr>
      <vt:lpstr>Assignment Questions: Question 01:     Calculate the geometric mean for the following data: (a) 0.35, 3, 30, 300, 3000, 0.3, 0.03, 0.0362, 0.00482, 58642 (b) 6.5, 169.0, 11.0, 112.5, 14.2, 75.0, 35.5, 215.0  Question 02:     (a)For the following data find the geometric mean.  Weights       60-80      80-100    100-120    120-140    140-160   160-180    180-200 (No.of apples) 5            14           17               10               1               0               2  </vt:lpstr>
      <vt:lpstr>(b) Find the geometric mean for the following data .          Marks in percentage                 No. of Students                        31- 40                                          28                41-50                                          31                51-60                                          12                61-70                                           9                71-80                                           5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</dc:creator>
  <cp:lastModifiedBy>Computer</cp:lastModifiedBy>
  <cp:revision>154</cp:revision>
  <dcterms:created xsi:type="dcterms:W3CDTF">2020-03-22T15:03:41Z</dcterms:created>
  <dcterms:modified xsi:type="dcterms:W3CDTF">2020-03-25T12:48:32Z</dcterms:modified>
</cp:coreProperties>
</file>