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01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5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01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8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1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0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8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2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85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89B9-4981-40B7-8ED2-80DCF6E86CF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DBBBF-4666-43D2-B149-2D4A06A46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20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ISOQUANTS&#10;Equal Quantity of Production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81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ISOCOST&#10;CURVE&#10; In the following figure three downwards sloping&#10;straight line cost curves each costing Rs.1.0 lakh,&#10;Rs. 1.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559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ISOCOSTS VS. ISOQUANTS&#10;11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907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MEANING OF ISOQUANTS&#10;• Isoquants are the curves, which represent the&#10;different combinations of inputs producing a&#10;particu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39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ASSUMPTIONS OF ISOQUANTS&#10;• There are only two factors of production.&#10;• The two factors can substitute each other up to&#10;cer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109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AN ISOQUANT MAY BE EXPLAINED&#10;WITH THE HELP OF AN&#10;ARITHMETICAL EXAMPLES&#10;4&#10;Combinations Labour&#10;(units)&#10;Capital&#10;(units)&#10;Outp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215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ISOQUANT CURVE :&#10;5&#10;1, 10&#10;2, 7&#10;3, 4&#10;4, 3&#10;5, 1&#10;0&#10;2&#10;4&#10;6&#10;8&#10;10&#10;12&#10;0 1 2 3 4 5 6&#10;Capital(K)&#10;Labour (L)&#10;ISOQUANTS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683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FEATURES&#10;OF ISOQUANTS&#10;It is a downward sloping curve&#10;It is convex to origin&#10;It does not intersect&#10;It does not touch axis&#10;6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565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MARGINAL RATE OF TECHNICAL SUBSTITUTIONMARGINAL RATE OF TECHNICAL SUBSTITUTION&#10;(MRTS)(MRTS)&#10;• MRTS refers to the rate at w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6" y="25400"/>
            <a:ext cx="12239625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93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ISOCOSTS&#10;Equal Cost of Production&#10;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878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DEFINITION OF ISOCOSTS&#10; Isocosts refers to that cost curve that represents&#10;the combination of inputs that will cost the&#10;p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6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 Sub-Campus Bhakkar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Ahmad</dc:creator>
  <cp:lastModifiedBy>Saeed Ahmad</cp:lastModifiedBy>
  <cp:revision>1</cp:revision>
  <dcterms:created xsi:type="dcterms:W3CDTF">2020-06-01T12:01:56Z</dcterms:created>
  <dcterms:modified xsi:type="dcterms:W3CDTF">2020-06-01T12:03:47Z</dcterms:modified>
</cp:coreProperties>
</file>