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5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476" y="-4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1.slideserve.com/2247019/motivating-attitude-change-l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1.slideserve.com/2247019/how-are-attitudes-developed-l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1.slideserve.com/2247019/changing-attitudes-l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5334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76400"/>
            <a:ext cx="3509963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343400"/>
            <a:ext cx="533400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19600"/>
            <a:ext cx="3810000" cy="198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09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• </a:t>
            </a:r>
            <a:r>
              <a:rPr lang="en-US" dirty="0"/>
              <a:t>Cognitive dissonance- the idea that individuals avoid information that is dissonant or opposes their own points of view, and they tend to seek out information that supports their attitudes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Social Judgment- individuals may have a range of opinions on a certain subject, anchored by a clear </a:t>
            </a:r>
            <a:r>
              <a:rPr lang="en-US" dirty="0" smtClean="0"/>
              <a:t>attitude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While it is hard to change individuals’ positions, communicators can work to modify an individual’s opinion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748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tooltip="motivating attitude change"/>
              </a:rPr>
              <a:t>Motivating Attitude Change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• Motivation is key to changing anyone’s attitude from latent to aware and finally active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Maslow’s Hierarchy of Needs helps us understand what motivates us: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Psychological Needs- food, water, </a:t>
            </a:r>
            <a:r>
              <a:rPr lang="en-US" dirty="0" smtClean="0"/>
              <a:t>sleep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Safety Needs- security, protection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Love Needs- love, belonging, affection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Esteem Needs- recognition and prestige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Self-Actualization- becoming what is capable of becoming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According to Maslow, all 5 lead to motivation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017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100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 </a:t>
            </a:r>
            <a:r>
              <a:rPr lang="en-US" b="1" dirty="0"/>
              <a:t>Name 5 things that influence a fashion brand’s public opinion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990599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907195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• Suffering a loss of public opinion is not a small issue </a:t>
            </a:r>
            <a:r>
              <a:rPr lang="en-US" dirty="0" smtClean="0"/>
              <a:t>•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No individual or organization can suffer to tarnish their reputation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A negative public opinion can result in a loss of prestige and/or business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The way customers, vendors, suppliers, retailers, the media, and the community perceive the brand has an effect on the organization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In most cases this leads to a loss of $$$$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84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Public- a group of individuals who share a common interest in a specific subject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Opinion- the expression of an attitude on a particular topic, when attitudes become strong enough they surface as an opinion, when opinions become strong enough they lead to verbal or behavioral actions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Attitudes</a:t>
            </a:r>
            <a:r>
              <a:rPr lang="en-US" dirty="0">
                <a:sym typeface="Symbol"/>
              </a:rPr>
              <a:t></a:t>
            </a:r>
            <a:r>
              <a:rPr lang="en-US" dirty="0"/>
              <a:t> Opinions</a:t>
            </a:r>
            <a:r>
              <a:rPr lang="en-US" dirty="0">
                <a:sym typeface="Symbol"/>
              </a:rPr>
              <a:t></a:t>
            </a:r>
            <a:r>
              <a:rPr lang="en-US" dirty="0"/>
              <a:t> Actions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Public Opinion- the compilation of many individual opinions on a particular issue that affects a group– a consensus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00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• </a:t>
            </a:r>
            <a:r>
              <a:rPr lang="en-US" dirty="0"/>
              <a:t>It is difficult to change individuals’ minds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r>
              <a:rPr lang="en-US" dirty="0" smtClean="0"/>
              <a:t> </a:t>
            </a:r>
            <a:r>
              <a:rPr lang="en-US" dirty="0"/>
              <a:t>• It is even harder to move them away once they have formed an opinion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• </a:t>
            </a:r>
            <a:r>
              <a:rPr lang="en-US" dirty="0"/>
              <a:t>Most PR programs are meant to </a:t>
            </a:r>
            <a:r>
              <a:rPr lang="en-US" dirty="0" smtClean="0"/>
              <a:t>Persuade </a:t>
            </a:r>
            <a:r>
              <a:rPr lang="en-US" dirty="0"/>
              <a:t>individuals to change their minds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• </a:t>
            </a:r>
            <a:r>
              <a:rPr lang="en-US" dirty="0"/>
              <a:t>Crystallize uninformed or undeveloped opinions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• </a:t>
            </a:r>
            <a:r>
              <a:rPr lang="en-US" dirty="0"/>
              <a:t>Reinforce existing opinions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6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Attitude?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• We all have one, but what are they?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Attitudes are evaluations that we make about specific problems or </a:t>
            </a:r>
            <a:r>
              <a:rPr lang="en-US" dirty="0" smtClean="0"/>
              <a:t>issues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They are positive, negative, or nonexistent; for something, against something, or neutral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Attitudes and behaviors are both situational-- influenced by specific issues in specific situations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When others with similar attitudes reach similar opinions, public opinion is born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81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14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tooltip="how are attitudes developed"/>
              </a:rPr>
              <a:t>How Are Attitudes Developed?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• Personal- physical and emotional; size, age, social status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Cultural- Rural and Urban, North and South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Educational- an individual’s level of education alters their attitude about specific issues or </a:t>
            </a:r>
            <a:r>
              <a:rPr lang="en-US" dirty="0" smtClean="0"/>
              <a:t>events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Familial- we acquire our parents’ tastes, biases, and political views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Religion- allows us to form attitudes about specific </a:t>
            </a:r>
            <a:r>
              <a:rPr lang="en-US" dirty="0" smtClean="0"/>
              <a:t>topics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Social Class- when status changes, so does attitude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Race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Friends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Celebrities and Community Leaders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The Product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79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tooltip="changing attitudes"/>
              </a:rPr>
              <a:t>Changing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 • It is very hard to change the minds of individuals who strongly support or oppose an issue or </a:t>
            </a:r>
            <a:r>
              <a:rPr lang="en-US" dirty="0" smtClean="0"/>
              <a:t>individual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• This is why those in the middle, or who remain neutral to an issue or individual are important to shaping public opinion. </a:t>
            </a:r>
            <a:endParaRPr lang="en-US" dirty="0" smtClean="0"/>
          </a:p>
          <a:p>
            <a:pPr lvl="0"/>
            <a:r>
              <a:rPr lang="en-US" dirty="0" smtClean="0"/>
              <a:t>• </a:t>
            </a:r>
            <a:r>
              <a:rPr lang="en-US" dirty="0"/>
              <a:t>Those in the middle are usually the easiest to sway one way or another, because typically these individuals are passive or indifferent.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68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276</TotalTime>
  <Words>531</Words>
  <Application>Microsoft Office PowerPoint</Application>
  <PresentationFormat>Custom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 </vt:lpstr>
      <vt:lpstr> Name 5 things that influence a fashion brand’s public opinion </vt:lpstr>
      <vt:lpstr>PUBLIC OPINION</vt:lpstr>
      <vt:lpstr> </vt:lpstr>
      <vt:lpstr> </vt:lpstr>
      <vt:lpstr>What is an Attitude?</vt:lpstr>
      <vt:lpstr>Slide 7</vt:lpstr>
      <vt:lpstr>How Are Attitudes Developed? </vt:lpstr>
      <vt:lpstr>Changing Attitudes</vt:lpstr>
      <vt:lpstr> </vt:lpstr>
      <vt:lpstr>Motivating Attitude Change 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PPuubblliicc RReellaattiioonnss</dc:title>
  <dc:creator>Amara saeed</dc:creator>
  <cp:lastModifiedBy>AIMAN</cp:lastModifiedBy>
  <cp:revision>11</cp:revision>
  <dcterms:created xsi:type="dcterms:W3CDTF">2020-10-13T07:23:16Z</dcterms:created>
  <dcterms:modified xsi:type="dcterms:W3CDTF">2020-11-30T12:43:17Z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2020-10-13T00:00:00Z</vt:filetime>
  </property>
</Properties>
</file>