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57" r:id="rId7"/>
    <p:sldId id="258" r:id="rId8"/>
    <p:sldId id="259" r:id="rId9"/>
    <p:sldId id="260" r:id="rId10"/>
    <p:sldId id="265" r:id="rId11"/>
    <p:sldId id="277" r:id="rId12"/>
    <p:sldId id="266" r:id="rId13"/>
    <p:sldId id="267" r:id="rId14"/>
    <p:sldId id="278" r:id="rId15"/>
    <p:sldId id="268" r:id="rId16"/>
    <p:sldId id="271" r:id="rId17"/>
    <p:sldId id="279" r:id="rId18"/>
    <p:sldId id="269" r:id="rId19"/>
    <p:sldId id="270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68C57D2-B1F7-464D-8ED7-294403C3A269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F5DD-A91D-4C3D-969C-4108CCC8F0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57D2-B1F7-464D-8ED7-294403C3A269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F5DD-A91D-4C3D-969C-4108CCC8F0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57D2-B1F7-464D-8ED7-294403C3A269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F5DD-A91D-4C3D-969C-4108CCC8F0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57D2-B1F7-464D-8ED7-294403C3A269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F5DD-A91D-4C3D-969C-4108CCC8F0B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57D2-B1F7-464D-8ED7-294403C3A269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F5DD-A91D-4C3D-969C-4108CCC8F0B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57D2-B1F7-464D-8ED7-294403C3A269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F5DD-A91D-4C3D-969C-4108CCC8F0B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57D2-B1F7-464D-8ED7-294403C3A269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F5DD-A91D-4C3D-969C-4108CCC8F0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57D2-B1F7-464D-8ED7-294403C3A269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F5DD-A91D-4C3D-969C-4108CCC8F0B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57D2-B1F7-464D-8ED7-294403C3A269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F5DD-A91D-4C3D-969C-4108CCC8F0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57D2-B1F7-464D-8ED7-294403C3A269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F5DD-A91D-4C3D-969C-4108CCC8F0B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57D2-B1F7-464D-8ED7-294403C3A269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F5DD-A91D-4C3D-969C-4108CCC8F0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8C57D2-B1F7-464D-8ED7-294403C3A269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7E6F5DD-A91D-4C3D-969C-4108CCC8F0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981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Lecture 15</a:t>
            </a:r>
          </a:p>
          <a:p>
            <a:r>
              <a:rPr lang="en-US" sz="2400" dirty="0" smtClean="0"/>
              <a:t>Decision </a:t>
            </a:r>
            <a:r>
              <a:rPr lang="en-US" sz="2400" dirty="0"/>
              <a:t>making in genetic improvement </a:t>
            </a:r>
            <a:r>
              <a:rPr lang="en-US" sz="2400" dirty="0" smtClean="0"/>
              <a:t>strategies </a:t>
            </a:r>
            <a:r>
              <a:rPr lang="en-US" sz="2400" dirty="0"/>
              <a:t>in </a:t>
            </a:r>
            <a:r>
              <a:rPr lang="en-US" sz="2400" dirty="0" smtClean="0"/>
              <a:t>relation </a:t>
            </a:r>
            <a:r>
              <a:rPr lang="en-US" sz="2400" dirty="0"/>
              <a:t>to economic aspects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249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Developments in reproductive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Reproductive technology has a direct effect on the rate of genetic improvement.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For a given population size, a higher reproduction rate implies a lower number of breeding animals and, therefore, a higher intensity of selection.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offspring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per breeding animal also allows more accurate estimation of breeding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values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543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Developments in reproductive technologies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Another advantage of increasing reproductive rates is to disseminate superior genetic stock more quickly.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Artificial insemination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Multiple ovulation 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Embryo transfer (MOET)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690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Artificial insemination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use of AI results in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Higher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selection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intensity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accurate selection of males based on progeny testing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accurate estimation of breeding value across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herds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ownership of the breeding animals is usually transferred to larger breeding organizations, such as cooperatives or private breeding companies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centers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have been responsible for the identification of young bulls for progeny testing, and for the marketing of semen from proven sires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934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Multiple ovulation and embryo transfer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MOET is mainly useful in species with low reproductive rates such as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cattle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Higher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selection intensity on the female side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accurate estimation of breeding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values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eliable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breeding values to be obtained at a younger age, particularly when the traits are only recorded for one sex (female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here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is no need to wait for a progeny test to select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males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017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Multiple ovulation and embryo transfer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use of MOET is costly and requires highly developed technical skills.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logistical challenge is that at the time of embryo transfer, a group of recipient cows needs to be available and synchronized.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This can be done only in large centralized nucleus herds.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This is all the more true as MOET seems less efficient than AI in enhancing genetic progress.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 all cases, the introduction of AI and/or MOET has to be cost effective and accepted by the local farmers.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438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Multiple ovulation and embryo transfer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use of the above-described reproductive and conservation techniques means that there is less need for the transportation of breeding animals.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Furthermore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these technologies offer an opportunity to safeguard the health status of flocks and herds even when embryos originate from countries with a radically different health status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655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Quantitative Traits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Growth traits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Birth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weight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Weaning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weight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Yearling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weight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Growth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rate (ADG)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Frame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size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517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Quantitative Traits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Carcass traits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Rib eye area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Fat thickness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Marbling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Reproduction traits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ertility/adaptability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809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Economic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Economic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evaluation should consider both returns and costs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Animal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breeding is a long-term process, returns on breeding decisions may be realized many years later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Main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cost elements of breeding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programmes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were trait measurement and recording, progeny testing and maintaining the breeding stock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436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Economic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Selection between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breeds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Cross-breeding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third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method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686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Phenotype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 animal’s visual expression or performance in any trait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Phenotype is the outcome of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Genetic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Transfer as developed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 production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Environment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Defined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as the sum of 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genetic and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environmental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variation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Genetic variation accounts for 25%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Phenotype while 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Environment accounts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75%!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682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Selection for the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Consumer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Packer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Feeder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Commercial producer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Purebred Breeder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section may have differing trait criteria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800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CONSUMER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Price/ Value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Consistency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Holidays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Taste/ Flavor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Safety/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Health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770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Packer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Dressing Percent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Quality Grade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Yield Grade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642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Infant Meat Goat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Breed Associations are growing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Members are sending data through membership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Information is increasing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Most selections must come from individual and herd data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504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Putting it Together at this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Develop Marketing Plan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Use Breed Characteristics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Evaluate Breeding Values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Gather herd performance data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Compare Animal Performance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Develop Record System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95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Sound Breeding Program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Maximum Genetic Improvement occurs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 Herd Environment that allows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improved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Genetics to be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Expressed</a:t>
            </a:r>
          </a:p>
          <a:p>
            <a:endParaRPr lang="en-US" sz="1600" u="sng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716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Sources of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Environmental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Weather</a:t>
            </a:r>
          </a:p>
          <a:p>
            <a:pPr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Land Topography</a:t>
            </a:r>
          </a:p>
          <a:p>
            <a:pPr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Structural Resources</a:t>
            </a:r>
          </a:p>
          <a:p>
            <a:pPr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Forages and Feeding</a:t>
            </a:r>
          </a:p>
          <a:p>
            <a:pPr>
              <a:buFontTx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Health and Sanitation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80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How Traits are Inherited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All body cells contain “Blueprints”  with instructions as to how an animal will look or act etc.</a:t>
            </a:r>
          </a:p>
          <a:p>
            <a:pPr>
              <a:buFontTx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DNA or Deoxyribonucleic Acid contains the genes of traits in the double helix ribbons located in every cell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796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Molecular genetics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Molecular genetics in livestock has been subject to extensive study during the last two decades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studies are related to gene-based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selection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of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Mendelian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traits (mainly diseases and genetic defects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Marker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assisted selection and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introgression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Assist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breed conservation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programs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Understanding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of the origin and domestication of livestock.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478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Gene-based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Increasing knowledge of the animals’ genome increases the prospects for applying this technology and provides new tools with which to select for healthy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animals.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DNA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diagnosis is routinely utilized to eliminate genetic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disorders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Bovine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leukocyte adhesion deficiency (BLAD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Deficiency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uridine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monophosphate synthase (DUMPS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Complex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vertebral malformation (CVM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Selection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for traits such as milk kappa-casein 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muscling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24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Gene-based selection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600" dirty="0" smtClean="0"/>
              <a:t>Scrapie</a:t>
            </a:r>
            <a:r>
              <a:rPr lang="en-US" sz="1600" dirty="0"/>
              <a:t>, the prion disease of sheep, </a:t>
            </a:r>
            <a:r>
              <a:rPr lang="en-US" sz="1600" dirty="0" smtClean="0"/>
              <a:t> transmissible </a:t>
            </a:r>
            <a:r>
              <a:rPr lang="en-US" sz="1600" dirty="0"/>
              <a:t>spongiform encephalopathy (TSE</a:t>
            </a:r>
            <a:r>
              <a:rPr lang="en-US" sz="1600" dirty="0" smtClean="0"/>
              <a:t>),</a:t>
            </a:r>
          </a:p>
          <a:p>
            <a:r>
              <a:rPr lang="en-US" sz="1600" dirty="0" smtClean="0"/>
              <a:t>BSE </a:t>
            </a:r>
            <a:r>
              <a:rPr lang="en-US" sz="1600" dirty="0"/>
              <a:t>in cattle. </a:t>
            </a:r>
            <a:endParaRPr lang="en-US" sz="1600" dirty="0" smtClean="0"/>
          </a:p>
          <a:p>
            <a:r>
              <a:rPr lang="en-US" sz="1600" dirty="0" smtClean="0"/>
              <a:t>Genetic </a:t>
            </a:r>
            <a:r>
              <a:rPr lang="en-US" sz="1600" dirty="0"/>
              <a:t>susceptibility to </a:t>
            </a:r>
            <a:r>
              <a:rPr lang="en-US" sz="1600" dirty="0" err="1"/>
              <a:t>scrapie</a:t>
            </a:r>
            <a:r>
              <a:rPr lang="en-US" sz="1600" dirty="0"/>
              <a:t> is strongly modulated by allelic variations at three different codons in the sheep PrP gene (Hunter, 1997</a:t>
            </a:r>
            <a:r>
              <a:rPr lang="en-US" sz="1600" dirty="0" smtClean="0"/>
              <a:t>).</a:t>
            </a:r>
          </a:p>
          <a:p>
            <a:r>
              <a:rPr lang="en-US" sz="1600" dirty="0" smtClean="0"/>
              <a:t> </a:t>
            </a:r>
            <a:r>
              <a:rPr lang="en-US" sz="1600" dirty="0"/>
              <a:t>Breeding for </a:t>
            </a:r>
            <a:r>
              <a:rPr lang="en-US" sz="1600" dirty="0" err="1"/>
              <a:t>scrapie</a:t>
            </a:r>
            <a:r>
              <a:rPr lang="en-US" sz="1600" dirty="0"/>
              <a:t> resistance has, </a:t>
            </a:r>
            <a:r>
              <a:rPr lang="en-US" sz="1600" dirty="0" smtClean="0"/>
              <a:t>considered </a:t>
            </a:r>
            <a:r>
              <a:rPr lang="en-US" sz="1600" dirty="0"/>
              <a:t>an attractive option for the control of this disease (Dawson et al., 1998; Smits et al., 2000). </a:t>
            </a:r>
            <a:endParaRPr lang="en-US" sz="1600" dirty="0" smtClean="0"/>
          </a:p>
          <a:p>
            <a:r>
              <a:rPr lang="en-US" sz="1600" dirty="0" smtClean="0"/>
              <a:t>This </a:t>
            </a:r>
            <a:r>
              <a:rPr lang="en-US" sz="1600" dirty="0"/>
              <a:t>can be done by selecting for the allele that is associated with the greatest degree of resistance to </a:t>
            </a:r>
            <a:r>
              <a:rPr lang="en-US" sz="1600" dirty="0" err="1"/>
              <a:t>scrapie</a:t>
            </a:r>
            <a:r>
              <a:rPr lang="en-US" sz="1600" dirty="0"/>
              <a:t> (the ARR allele</a:t>
            </a:r>
            <a:r>
              <a:rPr lang="en-US" sz="1600" dirty="0" smtClean="0"/>
              <a:t>).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392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Marker assisted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Marker assisted selection or marker aided selection is an indirect selection process where a trait of interest is selected based on a marker linked to a trait of interest, rather than on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trait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itself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prospects for applying this technology and provides new tools with which to select for healthy animals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Knowledge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of genotypes at quantitative trait loci generally improves short-term response to selection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Larzul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et al., 1997).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2826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160</TotalTime>
  <Words>987</Words>
  <Application>Microsoft Office PowerPoint</Application>
  <PresentationFormat>On-screen Show (4:3)</PresentationFormat>
  <Paragraphs>126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Couture</vt:lpstr>
      <vt:lpstr>PowerPoint Presentation</vt:lpstr>
      <vt:lpstr>Phenotype</vt:lpstr>
      <vt:lpstr>Sound Breeding Program</vt:lpstr>
      <vt:lpstr>Sources of  Environmental Variation</vt:lpstr>
      <vt:lpstr>How Traits are Inherited</vt:lpstr>
      <vt:lpstr>Molecular genetics</vt:lpstr>
      <vt:lpstr>Gene-based selection</vt:lpstr>
      <vt:lpstr>Gene-based selection</vt:lpstr>
      <vt:lpstr>Marker assisted selection</vt:lpstr>
      <vt:lpstr>Developments in reproductive technologies</vt:lpstr>
      <vt:lpstr>Developments in reproductive technologies</vt:lpstr>
      <vt:lpstr>Artificial insemination</vt:lpstr>
      <vt:lpstr>Multiple ovulation and embryo transfer</vt:lpstr>
      <vt:lpstr>Multiple ovulation and embryo transfer</vt:lpstr>
      <vt:lpstr>Multiple ovulation and embryo transfer</vt:lpstr>
      <vt:lpstr>Quantitative Traits </vt:lpstr>
      <vt:lpstr>Quantitative Traits </vt:lpstr>
      <vt:lpstr>Economic considerations</vt:lpstr>
      <vt:lpstr>Economic considerations</vt:lpstr>
      <vt:lpstr>Selection for the Industry</vt:lpstr>
      <vt:lpstr>CONSUMER</vt:lpstr>
      <vt:lpstr>Packer</vt:lpstr>
      <vt:lpstr>Infant Meat Goat Industry</vt:lpstr>
      <vt:lpstr>Putting it Together at this 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WSS</dc:creator>
  <cp:lastModifiedBy>3Star</cp:lastModifiedBy>
  <cp:revision>96</cp:revision>
  <dcterms:created xsi:type="dcterms:W3CDTF">2021-03-18T11:21:01Z</dcterms:created>
  <dcterms:modified xsi:type="dcterms:W3CDTF">2021-03-21T05:38:25Z</dcterms:modified>
</cp:coreProperties>
</file>