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66" r:id="rId3"/>
    <p:sldId id="257" r:id="rId4"/>
    <p:sldId id="258" r:id="rId5"/>
    <p:sldId id="267" r:id="rId6"/>
    <p:sldId id="259" r:id="rId7"/>
    <p:sldId id="260" r:id="rId8"/>
    <p:sldId id="261" r:id="rId9"/>
    <p:sldId id="262" r:id="rId10"/>
    <p:sldId id="263" r:id="rId11"/>
    <p:sldId id="264" r:id="rId12"/>
    <p:sldId id="265"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06073D9-DF5D-43E6-A1AD-ED0E36D00716}" type="datetimeFigureOut">
              <a:rPr lang="en-US" smtClean="0"/>
              <a:t>5/16/2020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63B8C-E1FE-437B-9600-650B900E75E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6073D9-DF5D-43E6-A1AD-ED0E36D00716}" type="datetimeFigureOut">
              <a:rPr lang="en-US" smtClean="0"/>
              <a:t>5/16/2020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63B8C-E1FE-437B-9600-650B900E75E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6073D9-DF5D-43E6-A1AD-ED0E36D00716}" type="datetimeFigureOut">
              <a:rPr lang="en-US" smtClean="0"/>
              <a:t>5/16/2020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63B8C-E1FE-437B-9600-650B900E75E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6073D9-DF5D-43E6-A1AD-ED0E36D00716}" type="datetimeFigureOut">
              <a:rPr lang="en-US" smtClean="0"/>
              <a:t>5/16/2020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63B8C-E1FE-437B-9600-650B900E75E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6073D9-DF5D-43E6-A1AD-ED0E36D00716}" type="datetimeFigureOut">
              <a:rPr lang="en-US" smtClean="0"/>
              <a:t>5/16/2020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63B8C-E1FE-437B-9600-650B900E75E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06073D9-DF5D-43E6-A1AD-ED0E36D00716}" type="datetimeFigureOut">
              <a:rPr lang="en-US" smtClean="0"/>
              <a:t>5/16/2020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63B8C-E1FE-437B-9600-650B900E75E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6073D9-DF5D-43E6-A1AD-ED0E36D00716}" type="datetimeFigureOut">
              <a:rPr lang="en-US" smtClean="0"/>
              <a:t>5/16/2020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D63B8C-E1FE-437B-9600-650B900E75E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6073D9-DF5D-43E6-A1AD-ED0E36D00716}" type="datetimeFigureOut">
              <a:rPr lang="en-US" smtClean="0"/>
              <a:t>5/16/2020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D63B8C-E1FE-437B-9600-650B900E75E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6073D9-DF5D-43E6-A1AD-ED0E36D00716}" type="datetimeFigureOut">
              <a:rPr lang="en-US" smtClean="0"/>
              <a:t>5/16/2020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D63B8C-E1FE-437B-9600-650B900E75E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6073D9-DF5D-43E6-A1AD-ED0E36D00716}" type="datetimeFigureOut">
              <a:rPr lang="en-US" smtClean="0"/>
              <a:t>5/16/2020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63B8C-E1FE-437B-9600-650B900E75E5}"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06073D9-DF5D-43E6-A1AD-ED0E36D00716}" type="datetimeFigureOut">
              <a:rPr lang="en-US" smtClean="0"/>
              <a:t>5/16/2020</a:t>
            </a:fld>
            <a:endParaRPr lang="en-US"/>
          </a:p>
        </p:txBody>
      </p:sp>
      <p:sp>
        <p:nvSpPr>
          <p:cNvPr id="9" name="Slide Number Placeholder 8"/>
          <p:cNvSpPr>
            <a:spLocks noGrp="1"/>
          </p:cNvSpPr>
          <p:nvPr>
            <p:ph type="sldNum" sz="quarter" idx="11"/>
          </p:nvPr>
        </p:nvSpPr>
        <p:spPr/>
        <p:txBody>
          <a:bodyPr/>
          <a:lstStyle/>
          <a:p>
            <a:fld id="{C3D63B8C-E1FE-437B-9600-650B900E75E5}"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C3D63B8C-E1FE-437B-9600-650B900E75E5}"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506073D9-DF5D-43E6-A1AD-ED0E36D00716}" type="datetimeFigureOut">
              <a:rPr lang="en-US" smtClean="0"/>
              <a:t>5/16/2020</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0"/>
            <a:ext cx="7543800" cy="2593975"/>
          </a:xfrm>
        </p:spPr>
        <p:txBody>
          <a:bodyPr/>
          <a:lstStyle/>
          <a:p>
            <a:r>
              <a:rPr lang="en-US" dirty="0" smtClean="0">
                <a:latin typeface="Times New Roman" pitchFamily="18" charset="0"/>
                <a:cs typeface="Times New Roman" pitchFamily="18" charset="0"/>
              </a:rPr>
              <a:t>Fabric Manipulation</a:t>
            </a:r>
            <a:endParaRPr lang="en-US" dirty="0">
              <a:latin typeface="Times New Roman" pitchFamily="18" charset="0"/>
              <a:cs typeface="Times New Roman" pitchFamily="18" charset="0"/>
            </a:endParaRP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57803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0990" y="914400"/>
            <a:ext cx="6452419" cy="4800600"/>
          </a:xfrm>
        </p:spPr>
      </p:pic>
    </p:spTree>
    <p:extLst>
      <p:ext uri="{BB962C8B-B14F-4D97-AF65-F5344CB8AC3E}">
        <p14:creationId xmlns:p14="http://schemas.microsoft.com/office/powerpoint/2010/main" val="2040398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1200" y="685800"/>
            <a:ext cx="5105400" cy="5105400"/>
          </a:xfrm>
        </p:spPr>
      </p:pic>
    </p:spTree>
    <p:extLst>
      <p:ext uri="{BB962C8B-B14F-4D97-AF65-F5344CB8AC3E}">
        <p14:creationId xmlns:p14="http://schemas.microsoft.com/office/powerpoint/2010/main" val="2381549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82148" y="1066800"/>
            <a:ext cx="3770104" cy="4800600"/>
          </a:xfrm>
        </p:spPr>
      </p:pic>
    </p:spTree>
    <p:extLst>
      <p:ext uri="{BB962C8B-B14F-4D97-AF65-F5344CB8AC3E}">
        <p14:creationId xmlns:p14="http://schemas.microsoft.com/office/powerpoint/2010/main" val="2846791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89531" y="914400"/>
            <a:ext cx="5273269" cy="4495800"/>
          </a:xfrm>
        </p:spPr>
      </p:pic>
    </p:spTree>
    <p:extLst>
      <p:ext uri="{BB962C8B-B14F-4D97-AF65-F5344CB8AC3E}">
        <p14:creationId xmlns:p14="http://schemas.microsoft.com/office/powerpoint/2010/main" val="511150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23836" y="1219200"/>
            <a:ext cx="5086728" cy="4800600"/>
          </a:xfrm>
        </p:spPr>
      </p:pic>
    </p:spTree>
    <p:extLst>
      <p:ext uri="{BB962C8B-B14F-4D97-AF65-F5344CB8AC3E}">
        <p14:creationId xmlns:p14="http://schemas.microsoft.com/office/powerpoint/2010/main" val="3149293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66900" y="1600200"/>
            <a:ext cx="4800600" cy="4800600"/>
          </a:xfrm>
        </p:spPr>
      </p:pic>
    </p:spTree>
    <p:extLst>
      <p:ext uri="{BB962C8B-B14F-4D97-AF65-F5344CB8AC3E}">
        <p14:creationId xmlns:p14="http://schemas.microsoft.com/office/powerpoint/2010/main" val="3020836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6800" y="1600200"/>
            <a:ext cx="6400800" cy="4800600"/>
          </a:xfrm>
        </p:spPr>
      </p:pic>
    </p:spTree>
    <p:extLst>
      <p:ext uri="{BB962C8B-B14F-4D97-AF65-F5344CB8AC3E}">
        <p14:creationId xmlns:p14="http://schemas.microsoft.com/office/powerpoint/2010/main" val="637904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26630" y="1295400"/>
            <a:ext cx="3881139" cy="4800600"/>
          </a:xfrm>
        </p:spPr>
      </p:pic>
    </p:spTree>
    <p:extLst>
      <p:ext uri="{BB962C8B-B14F-4D97-AF65-F5344CB8AC3E}">
        <p14:creationId xmlns:p14="http://schemas.microsoft.com/office/powerpoint/2010/main" val="1110344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371600"/>
            <a:ext cx="7620000" cy="4286250"/>
          </a:xfrm>
        </p:spPr>
      </p:pic>
    </p:spTree>
    <p:extLst>
      <p:ext uri="{BB962C8B-B14F-4D97-AF65-F5344CB8AC3E}">
        <p14:creationId xmlns:p14="http://schemas.microsoft.com/office/powerpoint/2010/main" val="2129529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2426" y="1295400"/>
            <a:ext cx="4129548" cy="4800600"/>
          </a:xfrm>
        </p:spPr>
      </p:pic>
    </p:spTree>
    <p:extLst>
      <p:ext uri="{BB962C8B-B14F-4D97-AF65-F5344CB8AC3E}">
        <p14:creationId xmlns:p14="http://schemas.microsoft.com/office/powerpoint/2010/main" val="867203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200" dirty="0">
                <a:latin typeface="Times New Roman" pitchFamily="18" charset="0"/>
                <a:cs typeface="Times New Roman" pitchFamily="18" charset="0"/>
              </a:rPr>
              <a:t>This method of fabric manipulation uses stitching to gather fabric, creating areas of tension and release in a sculptural effect</a:t>
            </a:r>
            <a:r>
              <a:rPr lang="en-US" sz="3200" dirty="0" smtClean="0">
                <a:latin typeface="Times New Roman" pitchFamily="18" charset="0"/>
                <a:cs typeface="Times New Roman" pitchFamily="18" charset="0"/>
              </a:rPr>
              <a:t>. </a:t>
            </a:r>
            <a:r>
              <a:rPr lang="en-US" sz="3200" dirty="0">
                <a:latin typeface="Times New Roman" pitchFamily="18" charset="0"/>
                <a:cs typeface="Times New Roman" pitchFamily="18" charset="0"/>
              </a:rPr>
              <a:t>Artists may use complicated grids and patterns on the fabric to tell them where to place stitches and pull the fabric together. Smocking requires a fabric to be not too stiff or thick.</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1953569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00"/>
            <a:ext cx="7620000" cy="1143000"/>
          </a:xfrm>
        </p:spPr>
        <p:txBody>
          <a:bodyPr/>
          <a:lstStyle/>
          <a:p>
            <a:r>
              <a:rPr lang="en-US" b="1" dirty="0"/>
              <a:t>Fabric Manipulation Techniques</a:t>
            </a:r>
            <a:br>
              <a:rPr lang="en-US" b="1" dirty="0"/>
            </a:br>
            <a:endParaRPr lang="en-US" dirty="0"/>
          </a:p>
        </p:txBody>
      </p:sp>
    </p:spTree>
    <p:extLst>
      <p:ext uri="{BB962C8B-B14F-4D97-AF65-F5344CB8AC3E}">
        <p14:creationId xmlns:p14="http://schemas.microsoft.com/office/powerpoint/2010/main" val="3884909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Smocking</a:t>
            </a:r>
            <a:br>
              <a:rPr lang="en-US" b="1" dirty="0"/>
            </a:br>
            <a:endParaRPr lang="en-US" dirty="0"/>
          </a:p>
        </p:txBody>
      </p:sp>
      <p:sp>
        <p:nvSpPr>
          <p:cNvPr id="3" name="Content Placeholder 2"/>
          <p:cNvSpPr>
            <a:spLocks noGrp="1"/>
          </p:cNvSpPr>
          <p:nvPr>
            <p:ph idx="1"/>
          </p:nvPr>
        </p:nvSpPr>
        <p:spPr/>
        <p:txBody>
          <a:bodyPr/>
          <a:lstStyle/>
          <a:p>
            <a:r>
              <a:rPr lang="en-US" dirty="0">
                <a:latin typeface="Times New Roman" pitchFamily="18" charset="0"/>
                <a:cs typeface="Times New Roman" pitchFamily="18" charset="0"/>
              </a:rPr>
              <a:t>Smocking is an Anglo-Saxon word with origins tracing to decorations used on early peasant clothing. This method of fabric manipulation uses stitching to gather fabric, creating areas of tension and release in a sculptural effect. Think of it as raised areas on the fabric that might look like tubes, squares, or pinwheels. Artists may use complicated grids and patterns on the fabric to tell them where to place stitches and pull the fabric together. Smocking requires a fabric to be not too stiff or thick. Silks, linens, and cottons work well.</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540268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66900" y="1600200"/>
            <a:ext cx="4800600" cy="4800600"/>
          </a:xfrm>
        </p:spPr>
      </p:pic>
    </p:spTree>
    <p:extLst>
      <p:ext uri="{BB962C8B-B14F-4D97-AF65-F5344CB8AC3E}">
        <p14:creationId xmlns:p14="http://schemas.microsoft.com/office/powerpoint/2010/main" val="3072314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Trapunto</a:t>
            </a:r>
            <a:r>
              <a:rPr lang="en-US" b="1" dirty="0"/>
              <a:t/>
            </a:r>
            <a:br>
              <a:rPr lang="en-US" b="1" dirty="0"/>
            </a:br>
            <a:endParaRPr lang="en-US" dirty="0"/>
          </a:p>
        </p:txBody>
      </p:sp>
      <p:sp>
        <p:nvSpPr>
          <p:cNvPr id="3" name="Content Placeholder 2"/>
          <p:cNvSpPr>
            <a:spLocks noGrp="1"/>
          </p:cNvSpPr>
          <p:nvPr>
            <p:ph idx="1"/>
          </p:nvPr>
        </p:nvSpPr>
        <p:spPr/>
        <p:txBody>
          <a:bodyPr>
            <a:normAutofit/>
          </a:bodyPr>
          <a:lstStyle/>
          <a:p>
            <a:r>
              <a:rPr lang="en-US" sz="2400" dirty="0" err="1">
                <a:latin typeface="Times New Roman" pitchFamily="18" charset="0"/>
                <a:cs typeface="Times New Roman" pitchFamily="18" charset="0"/>
              </a:rPr>
              <a:t>Trapunto</a:t>
            </a:r>
            <a:r>
              <a:rPr lang="en-US" sz="2400" dirty="0">
                <a:latin typeface="Times New Roman" pitchFamily="18" charset="0"/>
                <a:cs typeface="Times New Roman" pitchFamily="18" charset="0"/>
              </a:rPr>
              <a:t> originated in fourteenth-century Sicily. The term </a:t>
            </a:r>
            <a:r>
              <a:rPr lang="en-US" sz="2400" dirty="0" err="1">
                <a:latin typeface="Times New Roman" pitchFamily="18" charset="0"/>
                <a:cs typeface="Times New Roman" pitchFamily="18" charset="0"/>
              </a:rPr>
              <a:t>trapunto</a:t>
            </a:r>
            <a:r>
              <a:rPr lang="en-US" sz="2400" dirty="0">
                <a:latin typeface="Times New Roman" pitchFamily="18" charset="0"/>
                <a:cs typeface="Times New Roman" pitchFamily="18" charset="0"/>
              </a:rPr>
              <a:t> comes from the Italian word for 'to quilt.' </a:t>
            </a:r>
            <a:r>
              <a:rPr lang="en-US" sz="2400" dirty="0" err="1">
                <a:latin typeface="Times New Roman" pitchFamily="18" charset="0"/>
                <a:cs typeface="Times New Roman" pitchFamily="18" charset="0"/>
              </a:rPr>
              <a:t>Trapunto</a:t>
            </a:r>
            <a:r>
              <a:rPr lang="en-US" sz="2400" dirty="0">
                <a:latin typeface="Times New Roman" pitchFamily="18" charset="0"/>
                <a:cs typeface="Times New Roman" pitchFamily="18" charset="0"/>
              </a:rPr>
              <a:t>, sometimes called stuffed work, is a method of quilting that uses at least two layers of cloth and padding. First, a design is outlined in stitching. Then shapes inside those stitches are stuffed with extra batting to give them more dimension. Sometimes </a:t>
            </a:r>
            <a:r>
              <a:rPr lang="en-US" sz="2400" dirty="0" err="1">
                <a:latin typeface="Times New Roman" pitchFamily="18" charset="0"/>
                <a:cs typeface="Times New Roman" pitchFamily="18" charset="0"/>
              </a:rPr>
              <a:t>trapunto</a:t>
            </a:r>
            <a:r>
              <a:rPr lang="en-US" sz="2400" dirty="0">
                <a:latin typeface="Times New Roman" pitchFamily="18" charset="0"/>
                <a:cs typeface="Times New Roman" pitchFamily="18" charset="0"/>
              </a:rPr>
              <a:t> also involves a stippling stitch, in which tiny random stitches are placed tightly together in areas bordering the raised sections. These little stitches make the background seem flatter and heighten the 3-D effect of the shapes stuffed with batting.</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815342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Shirring and </a:t>
            </a:r>
            <a:r>
              <a:rPr lang="en-US" b="1" dirty="0" err="1"/>
              <a:t>Ruching</a:t>
            </a:r>
            <a:r>
              <a:rPr lang="en-US" b="1" dirty="0"/>
              <a:t/>
            </a:r>
            <a:br>
              <a:rPr lang="en-US" b="1" dirty="0"/>
            </a:br>
            <a:endParaRPr lang="en-US" dirty="0"/>
          </a:p>
        </p:txBody>
      </p:sp>
      <p:sp>
        <p:nvSpPr>
          <p:cNvPr id="3" name="Content Placeholder 2"/>
          <p:cNvSpPr>
            <a:spLocks noGrp="1"/>
          </p:cNvSpPr>
          <p:nvPr>
            <p:ph idx="1"/>
          </p:nvPr>
        </p:nvSpPr>
        <p:spPr/>
        <p:txBody>
          <a:bodyPr/>
          <a:lstStyle/>
          <a:p>
            <a:r>
              <a:rPr lang="en-US" dirty="0">
                <a:latin typeface="Times New Roman" pitchFamily="18" charset="0"/>
                <a:cs typeface="Times New Roman" pitchFamily="18" charset="0"/>
              </a:rPr>
              <a:t>Shirring is a method of gathering cloth along two or more parallel stitched lines to create a sense of wavy dimension. It can be done with regular or elastic thread in patterns that might include zigzags or waffle patterns. A related method is </a:t>
            </a:r>
            <a:r>
              <a:rPr lang="en-US" dirty="0" err="1">
                <a:latin typeface="Times New Roman" pitchFamily="18" charset="0"/>
                <a:cs typeface="Times New Roman" pitchFamily="18" charset="0"/>
              </a:rPr>
              <a:t>ruching</a:t>
            </a:r>
            <a:r>
              <a:rPr lang="en-US" dirty="0">
                <a:latin typeface="Times New Roman" pitchFamily="18" charset="0"/>
                <a:cs typeface="Times New Roman" pitchFamily="18" charset="0"/>
              </a:rPr>
              <a:t>, in which layers of fabric are gathered on parallel sides and then sewn to a layer underneath. You sometimes see this fabric technique on the tiers in the sides of prom and party dresses.</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456929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Pleating</a:t>
            </a:r>
            <a:endParaRPr lang="en-US" dirty="0"/>
          </a:p>
        </p:txBody>
      </p:sp>
      <p:sp>
        <p:nvSpPr>
          <p:cNvPr id="3" name="Content Placeholder 2"/>
          <p:cNvSpPr>
            <a:spLocks noGrp="1"/>
          </p:cNvSpPr>
          <p:nvPr>
            <p:ph idx="1"/>
          </p:nvPr>
        </p:nvSpPr>
        <p:spPr/>
        <p:txBody>
          <a:bodyPr>
            <a:normAutofit/>
          </a:bodyPr>
          <a:lstStyle/>
          <a:p>
            <a:r>
              <a:rPr lang="en-US" sz="3200" dirty="0">
                <a:latin typeface="Times New Roman" pitchFamily="18" charset="0"/>
                <a:cs typeface="Times New Roman" pitchFamily="18" charset="0"/>
              </a:rPr>
              <a:t>Finally, there's pleating, which involves folding fabric back on itself, sometimes very tightly, to give a dimensional effect. The pleats can be pressed with an iron to create sharp edges or left </a:t>
            </a:r>
            <a:r>
              <a:rPr lang="en-US" sz="3200" dirty="0" err="1">
                <a:latin typeface="Times New Roman" pitchFamily="18" charset="0"/>
                <a:cs typeface="Times New Roman" pitchFamily="18" charset="0"/>
              </a:rPr>
              <a:t>unpressed</a:t>
            </a:r>
            <a:r>
              <a:rPr lang="en-US" sz="3200" dirty="0">
                <a:latin typeface="Times New Roman" pitchFamily="18" charset="0"/>
                <a:cs typeface="Times New Roman" pitchFamily="18" charset="0"/>
              </a:rPr>
              <a:t> to allow them to curve more naturally for a softer effect.</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281329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66975" y="914400"/>
            <a:ext cx="3600450" cy="4800600"/>
          </a:xfrm>
        </p:spPr>
      </p:pic>
    </p:spTree>
    <p:extLst>
      <p:ext uri="{BB962C8B-B14F-4D97-AF65-F5344CB8AC3E}">
        <p14:creationId xmlns:p14="http://schemas.microsoft.com/office/powerpoint/2010/main" val="25630439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66</TotalTime>
  <Words>20</Words>
  <Application>Microsoft Office PowerPoint</Application>
  <PresentationFormat>On-screen Show (4:3)</PresentationFormat>
  <Paragraphs>11</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Adjacency</vt:lpstr>
      <vt:lpstr>Fabric Manipulation</vt:lpstr>
      <vt:lpstr>PowerPoint Presentation</vt:lpstr>
      <vt:lpstr>Fabric Manipulation Techniques </vt:lpstr>
      <vt:lpstr>Smocking </vt:lpstr>
      <vt:lpstr>PowerPoint Presentation</vt:lpstr>
      <vt:lpstr>Trapunto </vt:lpstr>
      <vt:lpstr>Shirring and Ruching </vt:lpstr>
      <vt:lpstr>Pleating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Felt Making</dc:title>
  <dc:creator>Turn Back</dc:creator>
  <cp:lastModifiedBy>Turn Back</cp:lastModifiedBy>
  <cp:revision>9</cp:revision>
  <dcterms:created xsi:type="dcterms:W3CDTF">2020-05-15T23:38:33Z</dcterms:created>
  <dcterms:modified xsi:type="dcterms:W3CDTF">2020-05-16T00:56:30Z</dcterms:modified>
</cp:coreProperties>
</file>