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503" y="248595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/>
              <a:t>Kreb’s</a:t>
            </a:r>
            <a:r>
              <a:rPr lang="en-US" sz="5400" b="1" dirty="0" smtClean="0"/>
              <a:t> cycle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6232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tep: 7 Formation of succinate&#10; Succinyl CoA is converted to succinate by&#10;succinate thiokinase.&#10; This reaction is coup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65" y="139433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28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ep: 8 Conversion of succinate to fumarate&#10; Succinate is oxidized by succinate dehydrogenase&#10;to fumarate.&#10; This reacti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28" y="132994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0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tep:10 Conversion of malate to&#10;oxaloacetate&#10; Malate is then oxidized to oxaloacetate by malate&#10;dehydrogenase.&#10; The thi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81" y="126555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6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yruvate&#10;Acetyl CoA&#10;Citrate&#10;Cis-Aconitase&#10;Iso-citrate&#10;Oxalosuccinate&#10;ɑ-Ketoglutarate&#10;Succinyl CoA&#10;Succinate&#10;Fumarate&#10;Mal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23" y="142009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08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generation of oxaloacetate&#10; The TCA cycle basically involves the oxidation of&#10;acetyl CoA to CO2 with the simultaneous&#10;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44" y="1136761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34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ignificance of TCA cycle&#10; Complete oxidation of acetyl CoA.&#10; ATP generation.&#10; Final common oxidative pathway.&#10; Integ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28" y="132994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quirement of O2 by TCA cycle&#10; There is no direct participation of O2 in TCA cycle.&#10; Operates only under aerobic cond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96" y="121403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2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nergetics of TCA Cycle&#10; Oxidation of 3 NADH by ETC coupled with&#10;oxidative phosphorylation results in the synthesis of&#10;9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65" y="131706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99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gulation of TCA Cycle&#10; Three regulatory enzymes&#10;1. Citrate synthase&#10;2. Isocitrate dehydrogenase&#10;3.α-ketoglutarate dehy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56" y="134282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73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 Citrate synthase is inhibited by ATP, NADH, acyl&#10;CoA &amp; succinyl CoA.&#10; Isocitrate dehydrogenase is activated by ADP &amp;&#10;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56" y="132994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7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CA Cycle&#10; Also known as Krebs cycle&#10; TCA cycle essentially involves the oxidation of&#10;acetyl CoA to CO2 and H2O.&#10; TCA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92" y="121403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76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nsamination&#10; Transamination is a process where an amino acid&#10;transfers its amino group to a keto group and itself&#10;get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56" y="145873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3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 TCA cycle supplies energy &amp; also provides many&#10;intermediates required for the synthesis of amino&#10;acids, glucose, heme e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02" y="123979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70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 Definition&#10; Citric acid cycle or TCA cycle or tricarboxylic acid&#10;cycle essentially involves the oxidation of acetyl&#10;Co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07" y="126555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5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actions of TCA cycle&#10; Oxidative decarboxylation of pyruvate to acetyl&#10;CoA by PDH complex.&#10; This step is connecting l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66" y="161328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7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actions of TCA Cycle&#10; Step:1 Formation of citrate&#10; Oxaloacetate condenses with acetyl CoA to form&#10;Citrate, catalysed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84" y="135570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8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eps 2 &amp; 3 Citrate is isomerized to isocitrate&#10; Citrate is isomerized to isocitrate by the enzyme&#10;aconitase&#10; This is 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986" y="1432975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3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teps 4 &amp; 5 Formation of -ketoglutarate&#10; Isocitrate dehydrogenase (ICDH) catalyses the&#10;conversion of (oxidative decarbox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70" y="1342823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35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tep: 6 Conversion of -ketoglutarate to&#10;succinyl CoA&#10; Occurs through oxidative decarboxylation,&#10;catalysed by -ketoglut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471" y="135570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4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</TotalTime>
  <Words>2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Tw Cen MT</vt:lpstr>
      <vt:lpstr>Circuit</vt:lpstr>
      <vt:lpstr>Kreb’s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Kreb’s cycle</dc:title>
  <dc:creator>iftikhar</dc:creator>
  <cp:lastModifiedBy>iftikhar</cp:lastModifiedBy>
  <cp:revision>1</cp:revision>
  <dcterms:created xsi:type="dcterms:W3CDTF">2020-05-10T16:24:25Z</dcterms:created>
  <dcterms:modified xsi:type="dcterms:W3CDTF">2020-05-10T16:32:23Z</dcterms:modified>
</cp:coreProperties>
</file>