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97C4E-B002-484A-B112-98C6AFD03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921B0E-B281-8445-B317-46ADE44AE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9279E-948E-EE4F-AABA-C57F4532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2B611-F6FA-6749-AFB3-45872C72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9F986-2915-DF4F-945E-686E9F8B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8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07AC-7530-AC4E-B4D6-4519ACFF6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9144C-B709-FF44-8F09-CFB3C6A3C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6251B-6686-2A44-8D17-625DE6968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A8F6B-2D68-D944-B466-4A2DD3D43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80699-DD82-024C-9C87-DAF68E7C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6C6BCB-4E55-7241-BDC5-2CEEBAB2B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FA8E73-1CE9-E74F-9A4E-07AABAFD9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260C5-EA29-1E46-A7CA-7315C159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8E40D-AE7B-DF4F-A519-D96975679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09707-8CB5-4544-8614-AB649B5CA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7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E1F3E-93BB-1D4B-B5EF-1B108210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0549B-255D-3E46-B110-D60D9B883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E6938-B691-B145-8FCA-97F33E94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17A4B-9D73-5C4E-9C21-1DD5AC57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F3CFB-01F3-6F45-BFFA-9863777F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6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10512-9F40-BD41-AF1E-374338FCE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E9BF4-020E-B341-A12D-77D8D02C1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D4751-7905-7B47-B3D0-CD7CA7871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5CF7D-848D-204A-82D3-8B8903DFF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F818E-E9CA-1840-8A4F-396DFB0B0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7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035E3-C512-744A-BBAE-5329CDDB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BF002-C4DE-9046-A3F7-4E758A949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84858-70B8-5941-84BE-D23170DC6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40692-D2E9-9048-9EDD-317152B44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B9BED-2795-A849-901E-C14DA996F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431F5-F331-B942-8AC6-0F2CE1BA6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1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01B-4AA1-E946-A44E-D09878A31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289FA-CCC3-1344-91FC-5AABE660D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F2943-A610-AB46-9E16-91B0450F1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50B282-B3FF-8E41-9313-7A92E3B35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6A8A8E-1F62-284F-8BCC-2A5BE9DC3F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62895C-73DC-1D44-8135-FAA58F65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16ECDC-0922-AC45-8DF3-C40C3FA05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3A6EF9-5B40-DC4B-AE37-625D842D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7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7DDB-32E6-7545-B6E4-162AB47F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E1901-FC19-E545-AC5C-8A1340E6A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3D78F8-A907-5D49-A53F-4FD3200E6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07030-167D-E04C-92FE-D99E8BE05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9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331F9D-A905-9A4B-BE49-3981829C2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6ABE4E-0F8B-954E-A0E6-BB07D4E4D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CDC70-4631-184D-B12B-700D505A4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8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0AA58-BCB6-364A-B02F-E1EFCA227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01AC3-A176-8246-94AE-A5B98F48B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22D0A5-277C-4A49-83B8-E79A7BFDC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94448-3BAB-BC44-98A3-C411D20BE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7451A-D8E0-5E41-8D8E-BE652A504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18750-C93E-8345-A086-4DA47026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6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5BE68-8A15-5F46-A22A-69E9C223D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17071-E837-0249-8481-521B777CC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F9BF91-0AC6-4746-8C09-564FD7FB1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ABDDA-C303-D244-9B54-D206F53D9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20B61-43ED-EF45-BBC7-A01A22F2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27FF1-C513-4647-81E0-94B721F1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4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9A77DA-1B51-FD40-840A-2B76781D9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4974A-FD91-7540-8AB7-0234CA7AD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B94A5-0FE6-C64C-BD00-D05A2AC23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241F1-DD80-1446-9D21-C23D9148AB95}" type="datetimeFigureOut">
              <a:rPr lang="en-US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8C937-D8E0-0541-AAC8-B8770A839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4106C-F502-F44C-B95D-1A4CF790C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09CEA-3BF4-214F-8679-7621AE376E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3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3FF27-9C93-C74D-B00A-BB485FC7F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640" y="89019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3200"/>
              <a:t>Department of B.S Education 3</a:t>
            </a:r>
            <a:r>
              <a:rPr lang="en-US" sz="3200" baseline="30000"/>
              <a:t>rd</a:t>
            </a:r>
            <a:r>
              <a:rPr lang="en-US" sz="3200"/>
              <a:t> Semester</a:t>
            </a:r>
            <a:br>
              <a:rPr lang="en-US" sz="3200"/>
            </a:br>
            <a:r>
              <a:rPr lang="en-US" sz="3200"/>
              <a:t>Submitted by:Hamza Waris</a:t>
            </a:r>
            <a:br>
              <a:rPr lang="en-US" sz="3200"/>
            </a:br>
            <a:r>
              <a:rPr lang="en-US" sz="3200"/>
              <a:t>Submitted to:Mam Hina Zahra</a:t>
            </a:r>
            <a:br>
              <a:rPr lang="en-US" sz="3200"/>
            </a:br>
            <a:r>
              <a:rPr lang="en-US" sz="3200"/>
              <a:t>Subject: Educational psychology</a:t>
            </a:r>
            <a:br>
              <a:rPr lang="en-US" sz="3200"/>
            </a:br>
            <a:r>
              <a:rPr lang="en-US" sz="3200"/>
              <a:t>Topic: Intelligence Meaning,Nature and Theories of intelligence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797D85-6063-E043-A1E8-8D5A1A97A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0" y="4030663"/>
            <a:ext cx="9144000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93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4089-AB5F-A648-99B7-137156CFB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8687" y="1393031"/>
            <a:ext cx="71437" cy="43259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C6D5F-BD7D-3E48-8536-1724BBC92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/>
              <a:t>                  </a:t>
            </a:r>
          </a:p>
          <a:p>
            <a:pPr marL="0" indent="0">
              <a:buNone/>
            </a:pPr>
            <a:endParaRPr lang="en-US" sz="4800"/>
          </a:p>
          <a:p>
            <a:pPr marL="0" indent="0">
              <a:buNone/>
            </a:pPr>
            <a:endParaRPr lang="en-US" sz="4800"/>
          </a:p>
          <a:p>
            <a:pPr marL="0" indent="0">
              <a:buNone/>
            </a:pPr>
            <a:r>
              <a:rPr lang="en-US" sz="4800"/>
              <a:t>                    </a:t>
            </a:r>
            <a:r>
              <a:rPr lang="en-US" sz="7200"/>
              <a:t>Thank You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400845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DE541-C6F8-9A49-8F47-28DCC44A7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0" y="1160859"/>
            <a:ext cx="255984" cy="53578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6EBD3-BCBD-7944-B397-0978C2505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825" y="116085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/>
              <a:t>*Intelligence</a:t>
            </a:r>
            <a:r>
              <a:rPr lang="en-US"/>
              <a:t> </a:t>
            </a:r>
          </a:p>
          <a:p>
            <a:r>
              <a:rPr lang="en-US"/>
              <a:t> Intelligence came from Latin word intelligere  “to understand” . “Intelligence is the ability to master the knowledge and skills needed to succeed with in a particular culture” (Lolurto-1991) .</a:t>
            </a:r>
          </a:p>
        </p:txBody>
      </p:sp>
    </p:spTree>
    <p:extLst>
      <p:ext uri="{BB962C8B-B14F-4D97-AF65-F5344CB8AC3E}">
        <p14:creationId xmlns:p14="http://schemas.microsoft.com/office/powerpoint/2010/main" val="371781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0BCB5-2DB7-D345-AB46-647E46696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0827" y="1625203"/>
            <a:ext cx="196454" cy="20042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D4328-3F6B-7246-83B9-8CCEF32FE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793" y="77192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/>
              <a:t>*Intelligence Quotient (IQ)</a:t>
            </a:r>
            <a:r>
              <a:rPr lang="en-US"/>
              <a:t> </a:t>
            </a:r>
          </a:p>
          <a:p>
            <a:r>
              <a:rPr lang="en-US"/>
              <a:t>The idea of intelligence quotient was utilized first in 1916 by Binnet and Simon used mental age to distinguish “bright” from “dull” children . IQ = MA/CA×100</a:t>
            </a:r>
          </a:p>
        </p:txBody>
      </p:sp>
    </p:spTree>
    <p:extLst>
      <p:ext uri="{BB962C8B-B14F-4D97-AF65-F5344CB8AC3E}">
        <p14:creationId xmlns:p14="http://schemas.microsoft.com/office/powerpoint/2010/main" val="1312581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96607-A38E-3049-B349-3C53E5AC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394406" y="1250155"/>
            <a:ext cx="71438" cy="57546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54896-0236-1B42-A769-A7A2E8FFD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951" y="53975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/>
              <a:t>*Nature of intelligence</a:t>
            </a:r>
          </a:p>
          <a:p>
            <a:r>
              <a:rPr lang="en-US"/>
              <a:t> It is an innate mental ability , it shows the capacity to adopt to new situations and to observe the relationship and irrationalities , also show capacity to learn and solve difficult tasks .</a:t>
            </a:r>
          </a:p>
        </p:txBody>
      </p:sp>
    </p:spTree>
    <p:extLst>
      <p:ext uri="{BB962C8B-B14F-4D97-AF65-F5344CB8AC3E}">
        <p14:creationId xmlns:p14="http://schemas.microsoft.com/office/powerpoint/2010/main" val="13918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1A932-B222-2341-8F3A-5803D873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420124" y="1825624"/>
            <a:ext cx="45719" cy="299641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DB5FB-CD25-5B47-BA7D-20257B6E8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3246" y="34329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/>
              <a:t>*Theories</a:t>
            </a:r>
            <a:r>
              <a:rPr lang="en-US"/>
              <a:t>
 There are three theories of intelligence
 1)Factor theories of intelligence </a:t>
            </a:r>
          </a:p>
          <a:p>
            <a:pPr marL="0" indent="0">
              <a:buNone/>
            </a:pPr>
            <a:r>
              <a:rPr lang="en-US"/>
              <a:t>(i)Two factor theory or G-factor theory
( ii)Group factor or multifactor theory
 (2)Process oriented theories of intelligence
(3) Sternberg’s Triacharic theory</a:t>
            </a:r>
          </a:p>
        </p:txBody>
      </p:sp>
    </p:spTree>
    <p:extLst>
      <p:ext uri="{BB962C8B-B14F-4D97-AF65-F5344CB8AC3E}">
        <p14:creationId xmlns:p14="http://schemas.microsoft.com/office/powerpoint/2010/main" val="134260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1AD26-45DF-4D45-8637-B05F94C5A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191999" y="1625203"/>
            <a:ext cx="345280" cy="20042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D6014-B8D9-D843-8EAC-EA779392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934" y="3968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/>
              <a:t>*Two factor or G_Factor theory</a:t>
            </a:r>
          </a:p>
          <a:p>
            <a:r>
              <a:rPr lang="en-US"/>
              <a:t> was developed by Charles Spearman in 1927 and comprised of two factors ; one general ability or common ability known as ‘G’ factor and the other a group of specific abilities known as ‘S’ factor . G factor is universal inborn and general mental ability and differ from individual to individual . S factor is acquired from the environment and have specific abilities .</a:t>
            </a:r>
          </a:p>
        </p:txBody>
      </p:sp>
    </p:spTree>
    <p:extLst>
      <p:ext uri="{BB962C8B-B14F-4D97-AF65-F5344CB8AC3E}">
        <p14:creationId xmlns:p14="http://schemas.microsoft.com/office/powerpoint/2010/main" val="2817907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709B8-F858-AB41-A9A7-FB3BC4934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358688" y="1500188"/>
            <a:ext cx="89296" cy="660796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F8EAB-10EF-6042-A6D4-E1909D3BF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466" y="27186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/>
              <a:t>*Group factor or Multifactor Theory</a:t>
            </a:r>
          </a:p>
          <a:p>
            <a:r>
              <a:rPr lang="en-US"/>
              <a:t> developed by LL Thurstone  in 1938 , it rejected general intelligence and considers intelligence a combination of numerous factors . The verbal factor (V) , The spatial factor (S) , The number factor (N) , Memory factor (M) , The reasoning factor (R) , The perceptual factor (P) , The problem solving factor (PS) . Based on these factors Thurstone constructed a new test “Test of Primary Mental Abilities (PMA).</a:t>
            </a:r>
          </a:p>
        </p:txBody>
      </p:sp>
    </p:spTree>
    <p:extLst>
      <p:ext uri="{BB962C8B-B14F-4D97-AF65-F5344CB8AC3E}">
        <p14:creationId xmlns:p14="http://schemas.microsoft.com/office/powerpoint/2010/main" val="2942426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D4AA-093D-EF48-B294-39AEE6C93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2265" y="1000125"/>
            <a:ext cx="45719" cy="428625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D7FA8-182B-884D-AA97-FD0056E6A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794" y="59332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/>
              <a:t>*Process oriented Theories</a:t>
            </a:r>
          </a:p>
          <a:p>
            <a:r>
              <a:rPr lang="en-US"/>
              <a:t> given by Jean Piaget and Brunner focused on cognitive development . </a:t>
            </a:r>
            <a:r>
              <a:rPr lang="en-US" sz="4400"/>
              <a:t>(i)</a:t>
            </a:r>
            <a:r>
              <a:rPr lang="en-US"/>
              <a:t>Piaget’s theory of cognitive development :</a:t>
            </a:r>
          </a:p>
          <a:p>
            <a:pPr marL="0" indent="0">
              <a:buNone/>
            </a:pPr>
            <a:r>
              <a:rPr lang="en-US"/>
              <a:t>  According to Piaget’s intelligence is adaptive process and he focused on schemas , assimilation and accommodations . 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z="4400"/>
              <a:t>(ii) Brunner,s Theory</a:t>
            </a:r>
            <a:endParaRPr lang="en-US"/>
          </a:p>
          <a:p>
            <a:pPr marL="0" indent="0">
              <a:buNone/>
            </a:pPr>
            <a:r>
              <a:rPr lang="en-US"/>
              <a:t> This growing abilities are influenced by the environment especially the rewards and punishments people receives for particular intellectual skill</a:t>
            </a:r>
          </a:p>
        </p:txBody>
      </p:sp>
    </p:spTree>
    <p:extLst>
      <p:ext uri="{BB962C8B-B14F-4D97-AF65-F5344CB8AC3E}">
        <p14:creationId xmlns:p14="http://schemas.microsoft.com/office/powerpoint/2010/main" val="333393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DFEDB-9EED-004C-A9C2-87D793950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0827" y="1825624"/>
            <a:ext cx="160735" cy="156766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8C09-E384-E548-9AE6-E45D6C1EA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/>
              <a:t>*Sternberg,s triacharic Theory</a:t>
            </a:r>
          </a:p>
          <a:p>
            <a:pPr marL="0" indent="0">
              <a:buNone/>
            </a:pPr>
            <a:r>
              <a:rPr lang="en-US"/>
              <a:t>three aspects of intelligence Componential  (analytic thinking or book smart) Experimental thinking (creative thinking) Contextual (street smart)</a:t>
            </a:r>
          </a:p>
        </p:txBody>
      </p:sp>
    </p:spTree>
    <p:extLst>
      <p:ext uri="{BB962C8B-B14F-4D97-AF65-F5344CB8AC3E}">
        <p14:creationId xmlns:p14="http://schemas.microsoft.com/office/powerpoint/2010/main" val="390411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Department of B.S Education 3rd Semester Submitted by:Hamza Waris Submitted to:Mam Hina Zahra Subject: Educational psychology Topic: Intelligence Meaning,Nature and Theories of intelligence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B.S Education 3rd Semester Submitted by:Hamza Waris Submitted to:Mam Hina Zahra Subject: Educational psychology Topic: Intelligence Meaning,Nature and Theories of intelligence</dc:title>
  <dc:creator>923117403227</dc:creator>
  <cp:lastModifiedBy>923117403227</cp:lastModifiedBy>
  <cp:revision>3</cp:revision>
  <dcterms:created xsi:type="dcterms:W3CDTF">2021-01-18T12:05:34Z</dcterms:created>
  <dcterms:modified xsi:type="dcterms:W3CDTF">2021-01-18T12:41:31Z</dcterms:modified>
</cp:coreProperties>
</file>